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9" r:id="rId1"/>
  </p:sldMasterIdLst>
  <p:notesMasterIdLst>
    <p:notesMasterId r:id="rId143"/>
  </p:notesMasterIdLst>
  <p:handoutMasterIdLst>
    <p:handoutMasterId r:id="rId144"/>
  </p:handoutMasterIdLst>
  <p:sldIdLst>
    <p:sldId id="454" r:id="rId2"/>
    <p:sldId id="464" r:id="rId3"/>
    <p:sldId id="593" r:id="rId4"/>
    <p:sldId id="594" r:id="rId5"/>
    <p:sldId id="601" r:id="rId6"/>
    <p:sldId id="595" r:id="rId7"/>
    <p:sldId id="596" r:id="rId8"/>
    <p:sldId id="564" r:id="rId9"/>
    <p:sldId id="566" r:id="rId10"/>
    <p:sldId id="580" r:id="rId11"/>
    <p:sldId id="581" r:id="rId12"/>
    <p:sldId id="582" r:id="rId13"/>
    <p:sldId id="583" r:id="rId14"/>
    <p:sldId id="652" r:id="rId15"/>
    <p:sldId id="585" r:id="rId16"/>
    <p:sldId id="588" r:id="rId17"/>
    <p:sldId id="589" r:id="rId18"/>
    <p:sldId id="592" r:id="rId19"/>
    <p:sldId id="590" r:id="rId20"/>
    <p:sldId id="591" r:id="rId21"/>
    <p:sldId id="563" r:id="rId22"/>
    <p:sldId id="565" r:id="rId23"/>
    <p:sldId id="473" r:id="rId24"/>
    <p:sldId id="466" r:id="rId25"/>
    <p:sldId id="561" r:id="rId26"/>
    <p:sldId id="480" r:id="rId27"/>
    <p:sldId id="478" r:id="rId28"/>
    <p:sldId id="486" r:id="rId29"/>
    <p:sldId id="487" r:id="rId30"/>
    <p:sldId id="616" r:id="rId31"/>
    <p:sldId id="615" r:id="rId32"/>
    <p:sldId id="474" r:id="rId33"/>
    <p:sldId id="579" r:id="rId34"/>
    <p:sldId id="618" r:id="rId35"/>
    <p:sldId id="619" r:id="rId36"/>
    <p:sldId id="622" r:id="rId37"/>
    <p:sldId id="623" r:id="rId38"/>
    <p:sldId id="624" r:id="rId39"/>
    <p:sldId id="625" r:id="rId40"/>
    <p:sldId id="634" r:id="rId41"/>
    <p:sldId id="628" r:id="rId42"/>
    <p:sldId id="630" r:id="rId43"/>
    <p:sldId id="629" r:id="rId44"/>
    <p:sldId id="627" r:id="rId45"/>
    <p:sldId id="653" r:id="rId46"/>
    <p:sldId id="649" r:id="rId47"/>
    <p:sldId id="645" r:id="rId48"/>
    <p:sldId id="633" r:id="rId49"/>
    <p:sldId id="562" r:id="rId50"/>
    <p:sldId id="640" r:id="rId51"/>
    <p:sldId id="641" r:id="rId52"/>
    <p:sldId id="642" r:id="rId53"/>
    <p:sldId id="643" r:id="rId54"/>
    <p:sldId id="644" r:id="rId55"/>
    <p:sldId id="646" r:id="rId56"/>
    <p:sldId id="647" r:id="rId57"/>
    <p:sldId id="621" r:id="rId58"/>
    <p:sldId id="631" r:id="rId59"/>
    <p:sldId id="650" r:id="rId60"/>
    <p:sldId id="651" r:id="rId61"/>
    <p:sldId id="472" r:id="rId62"/>
    <p:sldId id="610" r:id="rId63"/>
    <p:sldId id="613" r:id="rId64"/>
    <p:sldId id="614" r:id="rId65"/>
    <p:sldId id="476" r:id="rId66"/>
    <p:sldId id="477" r:id="rId67"/>
    <p:sldId id="479" r:id="rId68"/>
    <p:sldId id="481" r:id="rId69"/>
    <p:sldId id="482" r:id="rId70"/>
    <p:sldId id="483" r:id="rId71"/>
    <p:sldId id="484" r:id="rId72"/>
    <p:sldId id="485" r:id="rId73"/>
    <p:sldId id="428" r:id="rId74"/>
    <p:sldId id="648" r:id="rId75"/>
    <p:sldId id="632" r:id="rId76"/>
    <p:sldId id="346" r:id="rId77"/>
    <p:sldId id="347" r:id="rId78"/>
    <p:sldId id="348" r:id="rId79"/>
    <p:sldId id="349" r:id="rId80"/>
    <p:sldId id="350" r:id="rId81"/>
    <p:sldId id="437" r:id="rId82"/>
    <p:sldId id="353" r:id="rId83"/>
    <p:sldId id="354" r:id="rId84"/>
    <p:sldId id="355" r:id="rId85"/>
    <p:sldId id="356" r:id="rId86"/>
    <p:sldId id="357" r:id="rId87"/>
    <p:sldId id="358" r:id="rId88"/>
    <p:sldId id="359" r:id="rId89"/>
    <p:sldId id="360" r:id="rId90"/>
    <p:sldId id="432" r:id="rId91"/>
    <p:sldId id="258" r:id="rId92"/>
    <p:sldId id="259" r:id="rId93"/>
    <p:sldId id="260" r:id="rId94"/>
    <p:sldId id="323" r:id="rId95"/>
    <p:sldId id="308" r:id="rId96"/>
    <p:sldId id="310" r:id="rId97"/>
    <p:sldId id="333" r:id="rId98"/>
    <p:sldId id="283" r:id="rId99"/>
    <p:sldId id="261" r:id="rId100"/>
    <p:sldId id="433" r:id="rId101"/>
    <p:sldId id="324" r:id="rId102"/>
    <p:sldId id="404" r:id="rId103"/>
    <p:sldId id="402" r:id="rId104"/>
    <p:sldId id="326" r:id="rId105"/>
    <p:sldId id="284" r:id="rId106"/>
    <p:sldId id="327" r:id="rId107"/>
    <p:sldId id="315" r:id="rId108"/>
    <p:sldId id="319" r:id="rId109"/>
    <p:sldId id="320" r:id="rId110"/>
    <p:sldId id="297" r:id="rId111"/>
    <p:sldId id="421" r:id="rId112"/>
    <p:sldId id="386" r:id="rId113"/>
    <p:sldId id="377" r:id="rId114"/>
    <p:sldId id="416" r:id="rId115"/>
    <p:sldId id="378" r:id="rId116"/>
    <p:sldId id="363" r:id="rId117"/>
    <p:sldId id="379" r:id="rId118"/>
    <p:sldId id="417" r:id="rId119"/>
    <p:sldId id="382" r:id="rId120"/>
    <p:sldId id="393" r:id="rId121"/>
    <p:sldId id="434" r:id="rId122"/>
    <p:sldId id="302" r:id="rId123"/>
    <p:sldId id="263" r:id="rId124"/>
    <p:sldId id="420" r:id="rId125"/>
    <p:sldId id="436" r:id="rId126"/>
    <p:sldId id="401" r:id="rId127"/>
    <p:sldId id="390" r:id="rId128"/>
    <p:sldId id="415" r:id="rId129"/>
    <p:sldId id="414" r:id="rId130"/>
    <p:sldId id="400" r:id="rId131"/>
    <p:sldId id="399" r:id="rId132"/>
    <p:sldId id="398" r:id="rId133"/>
    <p:sldId id="388" r:id="rId134"/>
    <p:sldId id="394" r:id="rId135"/>
    <p:sldId id="546" r:id="rId136"/>
    <p:sldId id="555" r:id="rId137"/>
    <p:sldId id="635" r:id="rId138"/>
    <p:sldId id="636" r:id="rId139"/>
    <p:sldId id="637" r:id="rId140"/>
    <p:sldId id="638" r:id="rId141"/>
    <p:sldId id="639" r:id="rId142"/>
  </p:sldIdLst>
  <p:sldSz cx="9144000" cy="6858000" type="screen4x3"/>
  <p:notesSz cx="6858000" cy="9296400"/>
  <p:defaultTextStyle>
    <a:defPPr>
      <a:defRPr lang="en-US"/>
    </a:defPPr>
    <a:lvl1pPr algn="l" rtl="0" eaLnBrk="0" fontAlgn="base" hangingPunct="0">
      <a:spcBef>
        <a:spcPct val="0"/>
      </a:spcBef>
      <a:spcAft>
        <a:spcPct val="0"/>
      </a:spcAft>
      <a:defRPr sz="4000" kern="1200">
        <a:solidFill>
          <a:schemeClr val="tx2"/>
        </a:solidFill>
        <a:latin typeface="Verdana" panose="020B0604030504040204" pitchFamily="34" charset="0"/>
        <a:ea typeface="+mn-ea"/>
        <a:cs typeface="+mn-cs"/>
      </a:defRPr>
    </a:lvl1pPr>
    <a:lvl2pPr marL="457200" algn="l" rtl="0" eaLnBrk="0" fontAlgn="base" hangingPunct="0">
      <a:spcBef>
        <a:spcPct val="0"/>
      </a:spcBef>
      <a:spcAft>
        <a:spcPct val="0"/>
      </a:spcAft>
      <a:defRPr sz="4000" kern="1200">
        <a:solidFill>
          <a:schemeClr val="tx2"/>
        </a:solidFill>
        <a:latin typeface="Verdana" panose="020B0604030504040204" pitchFamily="34" charset="0"/>
        <a:ea typeface="+mn-ea"/>
        <a:cs typeface="+mn-cs"/>
      </a:defRPr>
    </a:lvl2pPr>
    <a:lvl3pPr marL="914400" algn="l" rtl="0" eaLnBrk="0" fontAlgn="base" hangingPunct="0">
      <a:spcBef>
        <a:spcPct val="0"/>
      </a:spcBef>
      <a:spcAft>
        <a:spcPct val="0"/>
      </a:spcAft>
      <a:defRPr sz="4000" kern="1200">
        <a:solidFill>
          <a:schemeClr val="tx2"/>
        </a:solidFill>
        <a:latin typeface="Verdana" panose="020B0604030504040204" pitchFamily="34" charset="0"/>
        <a:ea typeface="+mn-ea"/>
        <a:cs typeface="+mn-cs"/>
      </a:defRPr>
    </a:lvl3pPr>
    <a:lvl4pPr marL="1371600" algn="l" rtl="0" eaLnBrk="0" fontAlgn="base" hangingPunct="0">
      <a:spcBef>
        <a:spcPct val="0"/>
      </a:spcBef>
      <a:spcAft>
        <a:spcPct val="0"/>
      </a:spcAft>
      <a:defRPr sz="4000" kern="1200">
        <a:solidFill>
          <a:schemeClr val="tx2"/>
        </a:solidFill>
        <a:latin typeface="Verdana" panose="020B0604030504040204" pitchFamily="34" charset="0"/>
        <a:ea typeface="+mn-ea"/>
        <a:cs typeface="+mn-cs"/>
      </a:defRPr>
    </a:lvl4pPr>
    <a:lvl5pPr marL="1828800" algn="l" rtl="0" eaLnBrk="0" fontAlgn="base" hangingPunct="0">
      <a:spcBef>
        <a:spcPct val="0"/>
      </a:spcBef>
      <a:spcAft>
        <a:spcPct val="0"/>
      </a:spcAft>
      <a:defRPr sz="4000" kern="1200">
        <a:solidFill>
          <a:schemeClr val="tx2"/>
        </a:solidFill>
        <a:latin typeface="Verdana" panose="020B0604030504040204" pitchFamily="34" charset="0"/>
        <a:ea typeface="+mn-ea"/>
        <a:cs typeface="+mn-cs"/>
      </a:defRPr>
    </a:lvl5pPr>
    <a:lvl6pPr marL="2286000" algn="l" defTabSz="914400" rtl="0" eaLnBrk="1" latinLnBrk="0" hangingPunct="1">
      <a:defRPr sz="4000" kern="1200">
        <a:solidFill>
          <a:schemeClr val="tx2"/>
        </a:solidFill>
        <a:latin typeface="Verdana" panose="020B0604030504040204" pitchFamily="34" charset="0"/>
        <a:ea typeface="+mn-ea"/>
        <a:cs typeface="+mn-cs"/>
      </a:defRPr>
    </a:lvl6pPr>
    <a:lvl7pPr marL="2743200" algn="l" defTabSz="914400" rtl="0" eaLnBrk="1" latinLnBrk="0" hangingPunct="1">
      <a:defRPr sz="4000" kern="1200">
        <a:solidFill>
          <a:schemeClr val="tx2"/>
        </a:solidFill>
        <a:latin typeface="Verdana" panose="020B0604030504040204" pitchFamily="34" charset="0"/>
        <a:ea typeface="+mn-ea"/>
        <a:cs typeface="+mn-cs"/>
      </a:defRPr>
    </a:lvl7pPr>
    <a:lvl8pPr marL="3200400" algn="l" defTabSz="914400" rtl="0" eaLnBrk="1" latinLnBrk="0" hangingPunct="1">
      <a:defRPr sz="4000" kern="1200">
        <a:solidFill>
          <a:schemeClr val="tx2"/>
        </a:solidFill>
        <a:latin typeface="Verdana" panose="020B0604030504040204" pitchFamily="34" charset="0"/>
        <a:ea typeface="+mn-ea"/>
        <a:cs typeface="+mn-cs"/>
      </a:defRPr>
    </a:lvl8pPr>
    <a:lvl9pPr marL="3657600" algn="l" defTabSz="914400" rtl="0" eaLnBrk="1" latinLnBrk="0" hangingPunct="1">
      <a:defRPr sz="4000" kern="1200">
        <a:solidFill>
          <a:schemeClr val="tx2"/>
        </a:solidFill>
        <a:latin typeface="Verdana" panose="020B060403050404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Rg st="1" end="93"/>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39966"/>
    <a:srgbClr val="00CC66"/>
    <a:srgbClr val="00CC99"/>
    <a:srgbClr val="9999FF"/>
    <a:srgbClr val="000000"/>
    <a:srgbClr val="E9CD7D"/>
    <a:srgbClr val="F7B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2787"/>
    <p:restoredTop sz="90929"/>
  </p:normalViewPr>
  <p:slideViewPr>
    <p:cSldViewPr>
      <p:cViewPr varScale="1">
        <p:scale>
          <a:sx n="67" d="100"/>
          <a:sy n="67" d="100"/>
        </p:scale>
        <p:origin x="-84" y="-21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p:scale>
          <a:sx n="100" d="100"/>
          <a:sy n="100" d="100"/>
        </p:scale>
        <p:origin x="-48" y="2700"/>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notesMaster" Target="notesMasters/notesMaster1.xml"/><Relationship Id="rId14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3CA5DBCE-BFA4-7D0E-489B-33E2247D6E83}"/>
              </a:ext>
            </a:extLst>
          </p:cNvPr>
          <p:cNvSpPr>
            <a:spLocks noGrp="1" noChangeArrowheads="1"/>
          </p:cNvSpPr>
          <p:nvPr>
            <p:ph type="hdr" sz="quarter"/>
          </p:nvPr>
        </p:nvSpPr>
        <p:spPr bwMode="auto">
          <a:xfrm>
            <a:off x="0" y="0"/>
            <a:ext cx="2971800"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tx1"/>
                </a:solidFill>
              </a:defRPr>
            </a:lvl1pPr>
          </a:lstStyle>
          <a:p>
            <a:endParaRPr lang="en-US" altLang="en-US"/>
          </a:p>
        </p:txBody>
      </p:sp>
      <p:sp>
        <p:nvSpPr>
          <p:cNvPr id="76803" name="Rectangle 3">
            <a:extLst>
              <a:ext uri="{FF2B5EF4-FFF2-40B4-BE49-F238E27FC236}">
                <a16:creationId xmlns:a16="http://schemas.microsoft.com/office/drawing/2014/main" id="{5C9E54D5-4B14-3C44-426F-11A10273CAF1}"/>
              </a:ext>
            </a:extLst>
          </p:cNvPr>
          <p:cNvSpPr>
            <a:spLocks noGrp="1" noChangeArrowheads="1"/>
          </p:cNvSpPr>
          <p:nvPr>
            <p:ph type="dt" sz="quarter" idx="1"/>
          </p:nvPr>
        </p:nvSpPr>
        <p:spPr bwMode="auto">
          <a:xfrm>
            <a:off x="3886200" y="0"/>
            <a:ext cx="2971800"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solidFill>
                  <a:schemeClr val="tx1"/>
                </a:solidFill>
              </a:defRPr>
            </a:lvl1pPr>
          </a:lstStyle>
          <a:p>
            <a:endParaRPr lang="en-US" altLang="en-US"/>
          </a:p>
        </p:txBody>
      </p:sp>
      <p:sp>
        <p:nvSpPr>
          <p:cNvPr id="76804" name="Rectangle 4">
            <a:extLst>
              <a:ext uri="{FF2B5EF4-FFF2-40B4-BE49-F238E27FC236}">
                <a16:creationId xmlns:a16="http://schemas.microsoft.com/office/drawing/2014/main" id="{C1859A00-383E-5E32-A0DA-27D1D5916CA6}"/>
              </a:ext>
            </a:extLst>
          </p:cNvPr>
          <p:cNvSpPr>
            <a:spLocks noGrp="1" noChangeArrowheads="1"/>
          </p:cNvSpPr>
          <p:nvPr>
            <p:ph type="ftr" sz="quarter" idx="2"/>
          </p:nvPr>
        </p:nvSpPr>
        <p:spPr bwMode="auto">
          <a:xfrm>
            <a:off x="0" y="8831263"/>
            <a:ext cx="2971800" cy="465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solidFill>
                  <a:schemeClr val="tx1"/>
                </a:solidFill>
              </a:defRPr>
            </a:lvl1pPr>
          </a:lstStyle>
          <a:p>
            <a:endParaRPr lang="en-US" altLang="en-US"/>
          </a:p>
        </p:txBody>
      </p:sp>
      <p:sp>
        <p:nvSpPr>
          <p:cNvPr id="76805" name="Rectangle 5">
            <a:extLst>
              <a:ext uri="{FF2B5EF4-FFF2-40B4-BE49-F238E27FC236}">
                <a16:creationId xmlns:a16="http://schemas.microsoft.com/office/drawing/2014/main" id="{2EA8562B-5A98-A23D-E24E-64EBD5FA58A0}"/>
              </a:ext>
            </a:extLst>
          </p:cNvPr>
          <p:cNvSpPr>
            <a:spLocks noGrp="1" noChangeArrowheads="1"/>
          </p:cNvSpPr>
          <p:nvPr>
            <p:ph type="sldNum" sz="quarter" idx="3"/>
          </p:nvPr>
        </p:nvSpPr>
        <p:spPr bwMode="auto">
          <a:xfrm>
            <a:off x="3886200" y="8831263"/>
            <a:ext cx="2971800" cy="465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solidFill>
                  <a:schemeClr val="tx1"/>
                </a:solidFill>
              </a:defRPr>
            </a:lvl1pPr>
          </a:lstStyle>
          <a:p>
            <a:fld id="{11D45267-13EC-4E1F-9938-F065E0C198F7}" type="slidenum">
              <a:rPr lang="en-US" altLang="en-US"/>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jpeg>
</file>

<file path=ppt/media/image29.png>
</file>

<file path=ppt/media/image3.jpeg>
</file>

<file path=ppt/media/image30.png>
</file>

<file path=ppt/media/image31.png>
</file>

<file path=ppt/media/image32.jpeg>
</file>

<file path=ppt/media/image33.jpeg>
</file>

<file path=ppt/media/image34.png>
</file>

<file path=ppt/media/image35.jpeg>
</file>

<file path=ppt/media/image36.jpeg>
</file>

<file path=ppt/media/image37.png>
</file>

<file path=ppt/media/image38.jpeg>
</file>

<file path=ppt/media/image39.pn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jpeg>
</file>

<file path=ppt/media/image50.jpeg>
</file>

<file path=ppt/media/image51.jpeg>
</file>

<file path=ppt/media/image52.jpeg>
</file>

<file path=ppt/media/image53.jpeg>
</file>

<file path=ppt/media/image54.jpeg>
</file>

<file path=ppt/media/image55.png>
</file>

<file path=ppt/media/image56.png>
</file>

<file path=ppt/media/image57.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0B221ACD-F5FD-8D0C-2B00-E6B56D75D031}"/>
              </a:ext>
            </a:extLst>
          </p:cNvPr>
          <p:cNvSpPr>
            <a:spLocks noGrp="1" noChangeArrowheads="1"/>
          </p:cNvSpPr>
          <p:nvPr>
            <p:ph type="hdr" sz="quarter"/>
          </p:nvPr>
        </p:nvSpPr>
        <p:spPr bwMode="auto">
          <a:xfrm>
            <a:off x="0" y="0"/>
            <a:ext cx="2971800"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tx1"/>
                </a:solidFill>
              </a:defRPr>
            </a:lvl1pPr>
          </a:lstStyle>
          <a:p>
            <a:endParaRPr lang="en-US" altLang="en-US"/>
          </a:p>
        </p:txBody>
      </p:sp>
      <p:sp>
        <p:nvSpPr>
          <p:cNvPr id="16387" name="Rectangle 3">
            <a:extLst>
              <a:ext uri="{FF2B5EF4-FFF2-40B4-BE49-F238E27FC236}">
                <a16:creationId xmlns:a16="http://schemas.microsoft.com/office/drawing/2014/main" id="{A8C6EC64-27CE-65EE-FC61-7467C569844F}"/>
              </a:ext>
            </a:extLst>
          </p:cNvPr>
          <p:cNvSpPr>
            <a:spLocks noGrp="1" noChangeArrowheads="1"/>
          </p:cNvSpPr>
          <p:nvPr>
            <p:ph type="dt" idx="1"/>
          </p:nvPr>
        </p:nvSpPr>
        <p:spPr bwMode="auto">
          <a:xfrm>
            <a:off x="3886200" y="0"/>
            <a:ext cx="2971800"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solidFill>
                  <a:schemeClr val="tx1"/>
                </a:solidFill>
              </a:defRPr>
            </a:lvl1pPr>
          </a:lstStyle>
          <a:p>
            <a:endParaRPr lang="en-US" altLang="en-US"/>
          </a:p>
        </p:txBody>
      </p:sp>
      <p:sp>
        <p:nvSpPr>
          <p:cNvPr id="16388" name="Rectangle 4">
            <a:extLst>
              <a:ext uri="{FF2B5EF4-FFF2-40B4-BE49-F238E27FC236}">
                <a16:creationId xmlns:a16="http://schemas.microsoft.com/office/drawing/2014/main" id="{2F648AFC-C131-A335-87F3-91F92B036031}"/>
              </a:ext>
            </a:extLst>
          </p:cNvPr>
          <p:cNvSpPr>
            <a:spLocks noChangeArrowheads="1" noTextEdit="1"/>
          </p:cNvSpPr>
          <p:nvPr>
            <p:ph type="sldImg" idx="2"/>
          </p:nvPr>
        </p:nvSpPr>
        <p:spPr bwMode="auto">
          <a:xfrm>
            <a:off x="1104900" y="696913"/>
            <a:ext cx="4648200" cy="348615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6389" name="Rectangle 5">
            <a:extLst>
              <a:ext uri="{FF2B5EF4-FFF2-40B4-BE49-F238E27FC236}">
                <a16:creationId xmlns:a16="http://schemas.microsoft.com/office/drawing/2014/main" id="{1B5E40CA-87AE-DCE7-A385-86588A41C90D}"/>
              </a:ext>
            </a:extLst>
          </p:cNvPr>
          <p:cNvSpPr>
            <a:spLocks noGrp="1" noChangeArrowheads="1"/>
          </p:cNvSpPr>
          <p:nvPr>
            <p:ph type="body" sz="quarter" idx="3"/>
          </p:nvPr>
        </p:nvSpPr>
        <p:spPr bwMode="auto">
          <a:xfrm>
            <a:off x="914400" y="4416425"/>
            <a:ext cx="5029200" cy="4183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6390" name="Rectangle 6">
            <a:extLst>
              <a:ext uri="{FF2B5EF4-FFF2-40B4-BE49-F238E27FC236}">
                <a16:creationId xmlns:a16="http://schemas.microsoft.com/office/drawing/2014/main" id="{17FE121E-1768-83AD-186A-FAC0A9A26D2A}"/>
              </a:ext>
            </a:extLst>
          </p:cNvPr>
          <p:cNvSpPr>
            <a:spLocks noGrp="1" noChangeArrowheads="1"/>
          </p:cNvSpPr>
          <p:nvPr>
            <p:ph type="ftr" sz="quarter" idx="4"/>
          </p:nvPr>
        </p:nvSpPr>
        <p:spPr bwMode="auto">
          <a:xfrm>
            <a:off x="0" y="8831263"/>
            <a:ext cx="2971800" cy="465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solidFill>
                  <a:schemeClr val="tx1"/>
                </a:solidFill>
              </a:defRPr>
            </a:lvl1pPr>
          </a:lstStyle>
          <a:p>
            <a:endParaRPr lang="en-US" altLang="en-US"/>
          </a:p>
        </p:txBody>
      </p:sp>
      <p:sp>
        <p:nvSpPr>
          <p:cNvPr id="16391" name="Rectangle 7">
            <a:extLst>
              <a:ext uri="{FF2B5EF4-FFF2-40B4-BE49-F238E27FC236}">
                <a16:creationId xmlns:a16="http://schemas.microsoft.com/office/drawing/2014/main" id="{7CA4BFA8-DDB5-6037-EFC0-C7C2A081CEE0}"/>
              </a:ext>
            </a:extLst>
          </p:cNvPr>
          <p:cNvSpPr>
            <a:spLocks noGrp="1" noChangeArrowheads="1"/>
          </p:cNvSpPr>
          <p:nvPr>
            <p:ph type="sldNum" sz="quarter" idx="5"/>
          </p:nvPr>
        </p:nvSpPr>
        <p:spPr bwMode="auto">
          <a:xfrm>
            <a:off x="3886200" y="8831263"/>
            <a:ext cx="2971800" cy="465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solidFill>
                  <a:schemeClr val="tx1"/>
                </a:solidFill>
              </a:defRPr>
            </a:lvl1pPr>
          </a:lstStyle>
          <a:p>
            <a:fld id="{9EFAAED1-CA54-4006-951B-E9CD60854CDD}"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Verdana" panose="020B0604030504040204"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Verdana" panose="020B0604030504040204"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Verdana" panose="020B0604030504040204"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Verdana" panose="020B0604030504040204"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Verdana" panose="020B060403050404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D628CC19-6230-417B-1A29-C7A31C8F21E8}"/>
              </a:ext>
            </a:extLst>
          </p:cNvPr>
          <p:cNvSpPr>
            <a:spLocks noGrp="1" noChangeArrowheads="1"/>
          </p:cNvSpPr>
          <p:nvPr>
            <p:ph type="sldNum" sz="quarter" idx="5"/>
          </p:nvPr>
        </p:nvSpPr>
        <p:spPr>
          <a:ln/>
        </p:spPr>
        <p:txBody>
          <a:bodyPr/>
          <a:lstStyle/>
          <a:p>
            <a:fld id="{BE9E2515-2B1A-483C-BB6B-6C4D81C0E33E}" type="slidenum">
              <a:rPr lang="en-US" altLang="en-US"/>
              <a:pPr/>
              <a:t>10</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43FBEC73-5C11-1F99-ACB1-3518275061FA}"/>
              </a:ext>
            </a:extLst>
          </p:cNvPr>
          <p:cNvSpPr>
            <a:spLocks noGrp="1" noChangeArrowheads="1"/>
          </p:cNvSpPr>
          <p:nvPr>
            <p:ph type="sldNum" sz="quarter" idx="5"/>
          </p:nvPr>
        </p:nvSpPr>
        <p:spPr>
          <a:ln/>
        </p:spPr>
        <p:txBody>
          <a:bodyPr/>
          <a:lstStyle/>
          <a:p>
            <a:fld id="{4F8C150A-DDC5-4C29-B602-9AD2977FF853}" type="slidenum">
              <a:rPr lang="en-US" altLang="en-US"/>
              <a:pPr/>
              <a:t>20</a:t>
            </a:fld>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C46D5DFB-C645-076B-4451-68EB93AC63C4}"/>
              </a:ext>
            </a:extLst>
          </p:cNvPr>
          <p:cNvSpPr>
            <a:spLocks noGrp="1" noChangeArrowheads="1"/>
          </p:cNvSpPr>
          <p:nvPr>
            <p:ph type="sldNum" sz="quarter" idx="5"/>
          </p:nvPr>
        </p:nvSpPr>
        <p:spPr>
          <a:ln/>
        </p:spPr>
        <p:txBody>
          <a:bodyPr/>
          <a:lstStyle/>
          <a:p>
            <a:fld id="{6A2BA83C-59B0-407B-9547-AFE43A186591}" type="slidenum">
              <a:rPr lang="en-US" altLang="en-US"/>
              <a:pPr/>
              <a:t>23</a:t>
            </a:fld>
            <a:endParaRPr lang="en-US" altLang="en-US"/>
          </a:p>
        </p:txBody>
      </p:sp>
      <p:sp>
        <p:nvSpPr>
          <p:cNvPr id="304130" name="Rectangle 1026">
            <a:extLst>
              <a:ext uri="{FF2B5EF4-FFF2-40B4-BE49-F238E27FC236}">
                <a16:creationId xmlns:a16="http://schemas.microsoft.com/office/drawing/2014/main" id="{9F0B6A91-3AB4-4F35-5323-5712742881D6}"/>
              </a:ext>
            </a:extLst>
          </p:cNvPr>
          <p:cNvSpPr>
            <a:spLocks noChangeArrowheads="1"/>
          </p:cNvSpPr>
          <p:nvPr>
            <p:ph type="sldImg"/>
          </p:nvPr>
        </p:nvSpPr>
        <p:spPr bwMode="auto">
          <a:xfrm>
            <a:off x="1104900" y="696913"/>
            <a:ext cx="4648200" cy="3486150"/>
          </a:xfrm>
          <a:prstGeom prst="rect">
            <a:avLst/>
          </a:prstGeom>
          <a:solidFill>
            <a:srgbClr val="FFFFFF"/>
          </a:solidFill>
          <a:ln>
            <a:solidFill>
              <a:srgbClr val="000000"/>
            </a:solidFill>
            <a:miter lim="800000"/>
            <a:headEnd/>
            <a:tailEnd/>
          </a:ln>
        </p:spPr>
      </p:sp>
      <p:sp>
        <p:nvSpPr>
          <p:cNvPr id="304131" name="Rectangle 1027">
            <a:extLst>
              <a:ext uri="{FF2B5EF4-FFF2-40B4-BE49-F238E27FC236}">
                <a16:creationId xmlns:a16="http://schemas.microsoft.com/office/drawing/2014/main" id="{B78F05B0-E81D-2BBE-BEE7-129FB0875F31}"/>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pPr>
              <a:spcBef>
                <a:spcPts val="500"/>
              </a:spcBef>
              <a:spcAft>
                <a:spcPts val="500"/>
              </a:spcAft>
            </a:pPr>
            <a:r>
              <a:rPr lang="en-US" altLang="en-US" sz="1000" b="1"/>
              <a:t>Notes:</a:t>
            </a:r>
            <a:r>
              <a:rPr lang="en-US" altLang="en-US" sz="1000"/>
              <a:t> </a:t>
            </a:r>
          </a:p>
          <a:p>
            <a:pPr>
              <a:spcBef>
                <a:spcPts val="500"/>
              </a:spcBef>
              <a:spcAft>
                <a:spcPts val="500"/>
              </a:spcAft>
              <a:buFont typeface="Symbol" panose="05050102010706020507" pitchFamily="18" charset="2"/>
              <a:buChar char="·"/>
            </a:pPr>
            <a:r>
              <a:rPr lang="en-US" altLang="en-US" sz="1000"/>
              <a:t>4 W/kg based on animal behavioral effects is the basis </a:t>
            </a:r>
          </a:p>
          <a:p>
            <a:pPr>
              <a:spcBef>
                <a:spcPts val="500"/>
              </a:spcBef>
              <a:spcAft>
                <a:spcPts val="500"/>
              </a:spcAft>
              <a:buFont typeface="Symbol" panose="05050102010706020507" pitchFamily="18" charset="2"/>
              <a:buChar char="·"/>
            </a:pPr>
            <a:r>
              <a:rPr lang="en-US" altLang="en-US" sz="1000"/>
              <a:t>Factor of 10 safety factor for whole body in humans (4/10 = .4 W/kg). </a:t>
            </a:r>
          </a:p>
          <a:p>
            <a:pPr>
              <a:spcBef>
                <a:spcPts val="500"/>
              </a:spcBef>
              <a:spcAft>
                <a:spcPts val="500"/>
              </a:spcAft>
              <a:buFont typeface="Symbol" panose="05050102010706020507" pitchFamily="18" charset="2"/>
              <a:buChar char="·"/>
            </a:pPr>
            <a:r>
              <a:rPr lang="en-US" altLang="en-US" sz="1000"/>
              <a:t>Localized maximums of 20 times the whole body average (.4 x 20 = 8 W/kg). </a:t>
            </a:r>
          </a:p>
          <a:p>
            <a:pPr>
              <a:spcBef>
                <a:spcPts val="500"/>
              </a:spcBef>
              <a:spcAft>
                <a:spcPts val="500"/>
              </a:spcAft>
              <a:buFont typeface="Symbol" panose="05050102010706020507" pitchFamily="18" charset="2"/>
              <a:buChar char="·"/>
            </a:pPr>
            <a:r>
              <a:rPr lang="en-US" altLang="en-US" sz="1000"/>
              <a:t>Uncontrolled environments limited to 20% of controlled (8 x .2 = 1.6 W/kg). </a:t>
            </a:r>
          </a:p>
          <a:p>
            <a:pPr>
              <a:spcBef>
                <a:spcPts val="500"/>
              </a:spcBef>
              <a:spcAft>
                <a:spcPts val="500"/>
              </a:spcAft>
            </a:pPr>
            <a:endParaRPr lang="en-US" altLang="en-US"/>
          </a:p>
          <a:p>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C93AA1E7-0852-3554-0A66-FAFD59EB697A}"/>
              </a:ext>
            </a:extLst>
          </p:cNvPr>
          <p:cNvSpPr>
            <a:spLocks noGrp="1" noChangeArrowheads="1"/>
          </p:cNvSpPr>
          <p:nvPr>
            <p:ph type="sldNum" sz="quarter" idx="5"/>
          </p:nvPr>
        </p:nvSpPr>
        <p:spPr>
          <a:ln/>
        </p:spPr>
        <p:txBody>
          <a:bodyPr/>
          <a:lstStyle/>
          <a:p>
            <a:fld id="{D0BDF3FF-5B8D-4B8D-8460-2795A97720EF}" type="slidenum">
              <a:rPr lang="en-US" altLang="en-US"/>
              <a:pPr/>
              <a:t>24</a:t>
            </a:fld>
            <a:endParaRPr lang="en-US" altLang="en-US"/>
          </a:p>
        </p:txBody>
      </p:sp>
      <p:sp>
        <p:nvSpPr>
          <p:cNvPr id="295938" name="Rectangle 2">
            <a:extLst>
              <a:ext uri="{FF2B5EF4-FFF2-40B4-BE49-F238E27FC236}">
                <a16:creationId xmlns:a16="http://schemas.microsoft.com/office/drawing/2014/main" id="{76E90871-388E-85E4-1C09-D3438BE355A3}"/>
              </a:ext>
            </a:extLst>
          </p:cNvPr>
          <p:cNvSpPr>
            <a:spLocks noChangeArrowheads="1"/>
          </p:cNvSpPr>
          <p:nvPr>
            <p:ph type="sldImg"/>
          </p:nvPr>
        </p:nvSpPr>
        <p:spPr bwMode="auto">
          <a:xfrm>
            <a:off x="1104900" y="696913"/>
            <a:ext cx="4648200" cy="3486150"/>
          </a:xfrm>
          <a:prstGeom prst="rect">
            <a:avLst/>
          </a:prstGeom>
          <a:solidFill>
            <a:srgbClr val="FFFFFF"/>
          </a:solidFill>
          <a:ln>
            <a:solidFill>
              <a:srgbClr val="000000"/>
            </a:solidFill>
            <a:miter lim="800000"/>
            <a:headEnd/>
            <a:tailEnd/>
          </a:ln>
        </p:spPr>
      </p:sp>
      <p:sp>
        <p:nvSpPr>
          <p:cNvPr id="295939" name="Rectangle 3">
            <a:extLst>
              <a:ext uri="{FF2B5EF4-FFF2-40B4-BE49-F238E27FC236}">
                <a16:creationId xmlns:a16="http://schemas.microsoft.com/office/drawing/2014/main" id="{AC74308F-BF08-5286-B18E-F73C1B096EED}"/>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pPr>
              <a:spcBef>
                <a:spcPts val="500"/>
              </a:spcBef>
              <a:spcAft>
                <a:spcPts val="500"/>
              </a:spcAft>
            </a:pPr>
            <a:r>
              <a:rPr lang="en-US" altLang="en-US" sz="1000" b="1"/>
              <a:t>Notes:</a:t>
            </a:r>
            <a:r>
              <a:rPr lang="en-US" altLang="en-US" sz="1000"/>
              <a:t> Rfmw standards are based on frequency ranges and resonance </a:t>
            </a:r>
          </a:p>
          <a:p>
            <a:pPr>
              <a:spcBef>
                <a:spcPts val="500"/>
              </a:spcBef>
              <a:spcAft>
                <a:spcPts val="500"/>
              </a:spcAft>
              <a:buFontTx/>
              <a:buChar char="•"/>
            </a:pPr>
            <a:r>
              <a:rPr lang="en-US" altLang="en-US" sz="1000" i="1" u="sng"/>
              <a:t>Subresonant</a:t>
            </a:r>
            <a:r>
              <a:rPr lang="en-US" altLang="en-US" sz="1000"/>
              <a:t> (&lt;3 MHz) - Body and parts do not function as good antennas. Current flow considerations dominant throughout. </a:t>
            </a:r>
          </a:p>
          <a:p>
            <a:pPr>
              <a:spcBef>
                <a:spcPts val="500"/>
              </a:spcBef>
              <a:spcAft>
                <a:spcPts val="500"/>
              </a:spcAft>
              <a:buFontTx/>
              <a:buChar char="•"/>
            </a:pPr>
            <a:r>
              <a:rPr lang="en-US" altLang="en-US" sz="1000" i="1" u="sng"/>
              <a:t>Resonant</a:t>
            </a:r>
            <a:r>
              <a:rPr lang="en-US" altLang="en-US" sz="1000"/>
              <a:t> (3 MHz - 6 GHz) - Body becomes good antenna which maximized absorption. </a:t>
            </a:r>
          </a:p>
          <a:p>
            <a:pPr lvl="1">
              <a:spcBef>
                <a:spcPts val="500"/>
              </a:spcBef>
              <a:spcAft>
                <a:spcPts val="500"/>
              </a:spcAft>
              <a:buFontTx/>
              <a:buChar char="•"/>
            </a:pPr>
            <a:r>
              <a:rPr lang="en-US" altLang="en-US" sz="1000"/>
              <a:t>Current flow and SAR (dose) both important considerations (current flow greater than or equal to 100 MHz). Absorption falls of in proportion to square of frequency from 3 - 30 MHz. </a:t>
            </a:r>
          </a:p>
          <a:p>
            <a:pPr lvl="1">
              <a:spcBef>
                <a:spcPts val="500"/>
              </a:spcBef>
              <a:spcAft>
                <a:spcPts val="500"/>
              </a:spcAft>
              <a:buFontTx/>
              <a:buChar char="•"/>
            </a:pPr>
            <a:r>
              <a:rPr lang="en-US" altLang="en-US" sz="1000"/>
              <a:t>Standards most stringent from 30 - 300 MHz. </a:t>
            </a:r>
          </a:p>
          <a:p>
            <a:pPr lvl="1">
              <a:spcBef>
                <a:spcPts val="500"/>
              </a:spcBef>
              <a:spcAft>
                <a:spcPts val="500"/>
              </a:spcAft>
              <a:buFontTx/>
              <a:buChar char="•"/>
            </a:pPr>
            <a:r>
              <a:rPr lang="en-US" altLang="en-US" sz="1000"/>
              <a:t>In transition to next region (from 300 MHz - 3 GHz) adsorption drops off linearly as frequency increases. </a:t>
            </a:r>
          </a:p>
          <a:p>
            <a:pPr>
              <a:spcBef>
                <a:spcPts val="500"/>
              </a:spcBef>
              <a:spcAft>
                <a:spcPts val="500"/>
              </a:spcAft>
              <a:buFontTx/>
              <a:buChar char="•"/>
            </a:pPr>
            <a:r>
              <a:rPr lang="en-US" altLang="en-US" sz="1000" i="1" u="sng"/>
              <a:t>Superesonant</a:t>
            </a:r>
            <a:r>
              <a:rPr lang="en-US" altLang="en-US" sz="1000"/>
              <a:t> (6 GHz - 300 GHz) - Body no longer acts as good antenna, absorption at ~ 1/10 peak absorption. Quasi-optical focusing from 6 - 15 GHz. Skin absorption dominant &gt; 15 GHz (penetration &lt; 1 cm).</a:t>
            </a:r>
            <a:r>
              <a:rPr lang="en-US" altLang="en-US"/>
              <a:t> </a:t>
            </a:r>
          </a:p>
          <a:p>
            <a:pPr>
              <a:spcBef>
                <a:spcPts val="500"/>
              </a:spcBef>
              <a:spcAft>
                <a:spcPts val="500"/>
              </a:spcAft>
            </a:pPr>
            <a:endParaRPr lang="en-US" altLang="en-US"/>
          </a:p>
          <a:p>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990E7E4-4C4F-2449-6AFD-7A6CDC4D4A97}"/>
              </a:ext>
            </a:extLst>
          </p:cNvPr>
          <p:cNvSpPr>
            <a:spLocks noGrp="1" noChangeArrowheads="1"/>
          </p:cNvSpPr>
          <p:nvPr>
            <p:ph type="sldNum" sz="quarter" idx="5"/>
          </p:nvPr>
        </p:nvSpPr>
        <p:spPr>
          <a:ln/>
        </p:spPr>
        <p:txBody>
          <a:bodyPr/>
          <a:lstStyle/>
          <a:p>
            <a:fld id="{2795FF55-E5F2-4D9E-8870-1B58F26C8D41}" type="slidenum">
              <a:rPr lang="en-US" altLang="en-US"/>
              <a:pPr/>
              <a:t>26</a:t>
            </a:fld>
            <a:endParaRPr lang="en-US" altLang="en-US"/>
          </a:p>
        </p:txBody>
      </p:sp>
      <p:sp>
        <p:nvSpPr>
          <p:cNvPr id="313346" name="Rectangle 2">
            <a:extLst>
              <a:ext uri="{FF2B5EF4-FFF2-40B4-BE49-F238E27FC236}">
                <a16:creationId xmlns:a16="http://schemas.microsoft.com/office/drawing/2014/main" id="{A2599656-7E8D-AF37-0EDE-DDF71974F2BE}"/>
              </a:ext>
            </a:extLst>
          </p:cNvPr>
          <p:cNvSpPr>
            <a:spLocks noChangeArrowheads="1"/>
          </p:cNvSpPr>
          <p:nvPr>
            <p:ph type="sldImg"/>
          </p:nvPr>
        </p:nvSpPr>
        <p:spPr bwMode="auto">
          <a:xfrm>
            <a:off x="1104900" y="696913"/>
            <a:ext cx="4648200" cy="3486150"/>
          </a:xfrm>
          <a:prstGeom prst="rect">
            <a:avLst/>
          </a:prstGeom>
          <a:solidFill>
            <a:srgbClr val="FFFFFF"/>
          </a:solidFill>
          <a:ln>
            <a:solidFill>
              <a:srgbClr val="000000"/>
            </a:solidFill>
            <a:miter lim="800000"/>
            <a:headEnd/>
            <a:tailEnd/>
          </a:ln>
        </p:spPr>
      </p:sp>
      <p:sp>
        <p:nvSpPr>
          <p:cNvPr id="313347" name="Rectangle 3">
            <a:extLst>
              <a:ext uri="{FF2B5EF4-FFF2-40B4-BE49-F238E27FC236}">
                <a16:creationId xmlns:a16="http://schemas.microsoft.com/office/drawing/2014/main" id="{9768C90B-AC9E-0A3F-0EE7-D9EBF13547E2}"/>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pPr>
              <a:spcBef>
                <a:spcPts val="500"/>
              </a:spcBef>
              <a:spcAft>
                <a:spcPts val="500"/>
              </a:spcAft>
            </a:pPr>
            <a:r>
              <a:rPr lang="en-US" altLang="en-US" sz="1000" b="1"/>
              <a:t>Notes: </a:t>
            </a:r>
            <a:r>
              <a:rPr lang="en-US" altLang="en-US" sz="1000"/>
              <a:t>The time-averaging concept can be illustrated as follows. The sum of the product (or products) of the actual exposure level(s) times the actual times(s) of exposure must not be greater then the allowed (average) exposure limit times the specified averaging time. This means that, at 100 MHz, exposure at 2 mW/cm</a:t>
            </a:r>
            <a:r>
              <a:rPr lang="en-US" altLang="en-US" sz="1000" baseline="30000"/>
              <a:t>2</a:t>
            </a:r>
            <a:r>
              <a:rPr lang="en-US" altLang="en-US" sz="1000"/>
              <a:t> would be permitted for 3 minutes in any 6-minute period as long as during the remaining 3 minutes of the 6-minute period the exposure was at or near "zero" level of exposure. Similarly, during any 6-minute period, exposure at 1.5 mW/cm</a:t>
            </a:r>
            <a:r>
              <a:rPr lang="en-US" altLang="en-US" sz="1000" baseline="30000"/>
              <a:t>2</a:t>
            </a:r>
            <a:r>
              <a:rPr lang="en-US" altLang="en-US" sz="1000"/>
              <a:t> would be allowed for 4 total minutes if exposures during the remaining 2 minutes were zero. Another example, 1.5 mW/cm</a:t>
            </a:r>
            <a:r>
              <a:rPr lang="en-US" altLang="en-US" sz="1000" baseline="30000"/>
              <a:t>2</a:t>
            </a:r>
            <a:r>
              <a:rPr lang="en-US" altLang="en-US" sz="1000"/>
              <a:t> would be allowed for 3 minutes and 0.5 mW/cm</a:t>
            </a:r>
            <a:r>
              <a:rPr lang="en-US" altLang="en-US" sz="1000" baseline="30000"/>
              <a:t>2</a:t>
            </a:r>
            <a:r>
              <a:rPr lang="en-US" altLang="en-US" sz="1000"/>
              <a:t> would be allowed for the remaining 3 minutes of a 6-minute period. Therefore, in the first example:</a:t>
            </a:r>
          </a:p>
          <a:p>
            <a:pPr>
              <a:spcBef>
                <a:spcPts val="500"/>
              </a:spcBef>
              <a:spcAft>
                <a:spcPts val="500"/>
              </a:spcAft>
            </a:pPr>
            <a:r>
              <a:rPr lang="en-US" altLang="en-US" sz="1000" b="1"/>
              <a:t>(2 mW/cm</a:t>
            </a:r>
            <a:r>
              <a:rPr lang="en-US" altLang="en-US" sz="1000" b="1" baseline="30000"/>
              <a:t>2</a:t>
            </a:r>
            <a:r>
              <a:rPr lang="en-US" altLang="en-US" sz="1000" b="1"/>
              <a:t>) X (3 min.) + (0 mW/cm</a:t>
            </a:r>
            <a:r>
              <a:rPr lang="en-US" altLang="en-US" sz="1000" b="1" baseline="30000"/>
              <a:t>2</a:t>
            </a:r>
            <a:r>
              <a:rPr lang="en-US" altLang="en-US" sz="1000" b="1"/>
              <a:t>) X (3 min.) = (1 mW/cm</a:t>
            </a:r>
            <a:r>
              <a:rPr lang="en-US" altLang="en-US" sz="1000" b="1" baseline="30000"/>
              <a:t>2</a:t>
            </a:r>
            <a:r>
              <a:rPr lang="en-US" altLang="en-US" sz="1000" b="1"/>
              <a:t>) X (6 min.)</a:t>
            </a:r>
            <a:endParaRPr lang="en-US" altLang="en-US" sz="1000"/>
          </a:p>
          <a:p>
            <a:pPr>
              <a:spcBef>
                <a:spcPts val="500"/>
              </a:spcBef>
              <a:spcAft>
                <a:spcPts val="500"/>
              </a:spcAft>
            </a:pPr>
            <a:r>
              <a:rPr lang="en-US" altLang="en-US" sz="1000"/>
              <a:t>In the second example:</a:t>
            </a:r>
          </a:p>
          <a:p>
            <a:pPr>
              <a:spcBef>
                <a:spcPts val="500"/>
              </a:spcBef>
              <a:spcAft>
                <a:spcPts val="500"/>
              </a:spcAft>
            </a:pPr>
            <a:r>
              <a:rPr lang="en-US" altLang="en-US" sz="1000" b="1"/>
              <a:t>(1.5 mW/cm</a:t>
            </a:r>
            <a:r>
              <a:rPr lang="en-US" altLang="en-US" sz="1000" b="1" baseline="30000"/>
              <a:t>2</a:t>
            </a:r>
            <a:r>
              <a:rPr lang="en-US" altLang="en-US" sz="1000" b="1"/>
              <a:t>) X (4 min.) + (0 mW/cm</a:t>
            </a:r>
            <a:r>
              <a:rPr lang="en-US" altLang="en-US" sz="1000" b="1" baseline="30000"/>
              <a:t>2</a:t>
            </a:r>
            <a:r>
              <a:rPr lang="en-US" altLang="en-US" sz="1000" b="1"/>
              <a:t>) X (3 min.) = (1 mW/cm</a:t>
            </a:r>
            <a:r>
              <a:rPr lang="en-US" altLang="en-US" sz="1000" b="1" baseline="30000"/>
              <a:t>2</a:t>
            </a:r>
            <a:r>
              <a:rPr lang="en-US" altLang="en-US" sz="1000" b="1"/>
              <a:t>) X (6 min.)</a:t>
            </a:r>
            <a:endParaRPr lang="en-US" altLang="en-US" sz="1000"/>
          </a:p>
          <a:p>
            <a:pPr>
              <a:spcBef>
                <a:spcPts val="500"/>
              </a:spcBef>
              <a:spcAft>
                <a:spcPts val="500"/>
              </a:spcAft>
            </a:pPr>
            <a:r>
              <a:rPr lang="en-US" altLang="en-US" sz="1000"/>
              <a:t>And, in the third example:</a:t>
            </a:r>
          </a:p>
          <a:p>
            <a:pPr>
              <a:spcBef>
                <a:spcPts val="500"/>
              </a:spcBef>
              <a:spcAft>
                <a:spcPts val="500"/>
              </a:spcAft>
            </a:pPr>
            <a:r>
              <a:rPr lang="en-US" altLang="en-US" sz="1000" b="1"/>
              <a:t>(1.5 mW/cm</a:t>
            </a:r>
            <a:r>
              <a:rPr lang="en-US" altLang="en-US" sz="1000" b="1" baseline="30000"/>
              <a:t>2</a:t>
            </a:r>
            <a:r>
              <a:rPr lang="en-US" altLang="en-US" sz="1000" b="1"/>
              <a:t>) X (3 min.) + (0.5 mW/cm</a:t>
            </a:r>
            <a:r>
              <a:rPr lang="en-US" altLang="en-US" sz="1000" b="1" baseline="30000"/>
              <a:t>2</a:t>
            </a:r>
            <a:r>
              <a:rPr lang="en-US" altLang="en-US" sz="1000" b="1"/>
              <a:t>) X (3 min.) = </a:t>
            </a:r>
            <a:br>
              <a:rPr lang="en-US" altLang="en-US" sz="1000" b="1"/>
            </a:br>
            <a:r>
              <a:rPr lang="en-US" altLang="en-US" sz="1000" b="1"/>
              <a:t>(1 mW/cm</a:t>
            </a:r>
            <a:r>
              <a:rPr lang="en-US" altLang="en-US" sz="1000" b="1" baseline="30000"/>
              <a:t>2</a:t>
            </a:r>
            <a:r>
              <a:rPr lang="en-US" altLang="en-US" sz="1000" b="1"/>
              <a:t>) X (6 min.)</a:t>
            </a:r>
            <a:endParaRPr lang="en-US" altLang="en-US"/>
          </a:p>
          <a:p>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7BBAC683-A1AF-917B-0845-97E9CC31283A}"/>
              </a:ext>
            </a:extLst>
          </p:cNvPr>
          <p:cNvSpPr>
            <a:spLocks noGrp="1" noChangeArrowheads="1"/>
          </p:cNvSpPr>
          <p:nvPr>
            <p:ph type="sldNum" sz="quarter" idx="5"/>
          </p:nvPr>
        </p:nvSpPr>
        <p:spPr>
          <a:ln/>
        </p:spPr>
        <p:txBody>
          <a:bodyPr/>
          <a:lstStyle/>
          <a:p>
            <a:fld id="{BE6E526F-38DC-4E0F-B940-7D9B34B57DA3}" type="slidenum">
              <a:rPr lang="en-US" altLang="en-US"/>
              <a:pPr/>
              <a:t>31</a:t>
            </a:fld>
            <a:endParaRPr lang="en-US" altLang="en-US"/>
          </a:p>
        </p:txBody>
      </p:sp>
      <p:sp>
        <p:nvSpPr>
          <p:cNvPr id="559106" name="Rectangle 2">
            <a:extLst>
              <a:ext uri="{FF2B5EF4-FFF2-40B4-BE49-F238E27FC236}">
                <a16:creationId xmlns:a16="http://schemas.microsoft.com/office/drawing/2014/main" id="{9A4610E7-77D5-2610-318D-125D40DD7D27}"/>
              </a:ext>
            </a:extLst>
          </p:cNvPr>
          <p:cNvSpPr>
            <a:spLocks noChangeArrowheads="1"/>
          </p:cNvSpPr>
          <p:nvPr>
            <p:ph type="sldImg"/>
          </p:nvPr>
        </p:nvSpPr>
        <p:spPr bwMode="auto">
          <a:xfrm>
            <a:off x="1104900" y="696913"/>
            <a:ext cx="4648200" cy="3486150"/>
          </a:xfrm>
          <a:prstGeom prst="rect">
            <a:avLst/>
          </a:prstGeom>
          <a:solidFill>
            <a:srgbClr val="FFFFFF"/>
          </a:solidFill>
          <a:ln>
            <a:solidFill>
              <a:srgbClr val="000000"/>
            </a:solidFill>
            <a:miter lim="800000"/>
            <a:headEnd/>
            <a:tailEnd/>
          </a:ln>
        </p:spPr>
      </p:sp>
      <p:sp>
        <p:nvSpPr>
          <p:cNvPr id="559107" name="Rectangle 3">
            <a:extLst>
              <a:ext uri="{FF2B5EF4-FFF2-40B4-BE49-F238E27FC236}">
                <a16:creationId xmlns:a16="http://schemas.microsoft.com/office/drawing/2014/main" id="{4731B95E-2EED-06DD-82C5-FAC9C5E30A8B}"/>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pPr>
              <a:spcBef>
                <a:spcPts val="500"/>
              </a:spcBef>
              <a:spcAft>
                <a:spcPts val="500"/>
              </a:spcAft>
            </a:pPr>
            <a:r>
              <a:rPr lang="en-US" altLang="en-US" b="1"/>
              <a:t>Notes:</a:t>
            </a:r>
            <a:r>
              <a:rPr lang="en-US" altLang="en-US"/>
              <a:t> </a:t>
            </a:r>
          </a:p>
          <a:p>
            <a:pPr>
              <a:spcBef>
                <a:spcPts val="500"/>
              </a:spcBef>
              <a:spcAft>
                <a:spcPts val="500"/>
              </a:spcAft>
              <a:buFont typeface="Symbol" panose="05050102010706020507" pitchFamily="18" charset="2"/>
              <a:buChar char="·"/>
            </a:pPr>
            <a:r>
              <a:rPr lang="en-US" altLang="en-US"/>
              <a:t>OSHA uses lower tier as an "action level", e.g., an RF program should exist. </a:t>
            </a:r>
          </a:p>
          <a:p>
            <a:pPr>
              <a:spcBef>
                <a:spcPts val="500"/>
              </a:spcBef>
              <a:spcAft>
                <a:spcPts val="500"/>
              </a:spcAft>
              <a:buFont typeface="Symbol" panose="05050102010706020507" pitchFamily="18" charset="2"/>
              <a:buChar char="·"/>
            </a:pPr>
            <a:r>
              <a:rPr lang="en-US" altLang="en-US"/>
              <a:t>ANSI assumes 0.4 W/kg is safe for all </a:t>
            </a:r>
          </a:p>
          <a:p>
            <a:pPr>
              <a:spcBef>
                <a:spcPts val="500"/>
              </a:spcBef>
              <a:spcAft>
                <a:spcPts val="500"/>
              </a:spcAft>
              <a:buFont typeface="Symbol" panose="05050102010706020507" pitchFamily="18" charset="2"/>
              <a:buChar char="·"/>
            </a:pPr>
            <a:r>
              <a:rPr lang="en-US" altLang="en-US"/>
              <a:t>NRPB says 2-tier is not needed. </a:t>
            </a:r>
          </a:p>
          <a:p>
            <a:pPr>
              <a:spcBef>
                <a:spcPts val="500"/>
              </a:spcBef>
              <a:spcAft>
                <a:spcPts val="500"/>
              </a:spcAft>
              <a:buFont typeface="Symbol" panose="05050102010706020507" pitchFamily="18" charset="2"/>
              <a:buChar char="·"/>
            </a:pPr>
            <a:r>
              <a:rPr lang="en-US" altLang="en-US"/>
              <a:t>ICNIRP justifies lower tier for thermally sensitive, elderly, children, neonates.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303BF1A7-85A2-B2B7-9405-C4599627466D}"/>
              </a:ext>
            </a:extLst>
          </p:cNvPr>
          <p:cNvSpPr>
            <a:spLocks noGrp="1" noChangeArrowheads="1"/>
          </p:cNvSpPr>
          <p:nvPr>
            <p:ph type="sldNum" sz="quarter" idx="5"/>
          </p:nvPr>
        </p:nvSpPr>
        <p:spPr>
          <a:ln/>
        </p:spPr>
        <p:txBody>
          <a:bodyPr/>
          <a:lstStyle/>
          <a:p>
            <a:fld id="{C0F50062-2F4E-4CF9-9B40-EC411A6CB2F3}" type="slidenum">
              <a:rPr lang="en-US" altLang="en-US"/>
              <a:pPr/>
              <a:t>34</a:t>
            </a:fld>
            <a:endParaRPr lang="en-US" altLang="en-US"/>
          </a:p>
        </p:txBody>
      </p:sp>
      <p:sp>
        <p:nvSpPr>
          <p:cNvPr id="563202" name="Rectangle 2">
            <a:extLst>
              <a:ext uri="{FF2B5EF4-FFF2-40B4-BE49-F238E27FC236}">
                <a16:creationId xmlns:a16="http://schemas.microsoft.com/office/drawing/2014/main" id="{B0C69C2F-7761-87BB-7DC8-BC2F904EA1DE}"/>
              </a:ext>
            </a:extLst>
          </p:cNvPr>
          <p:cNvSpPr>
            <a:spLocks noChangeArrowheads="1"/>
          </p:cNvSpPr>
          <p:nvPr>
            <p:ph type="sldImg"/>
          </p:nvPr>
        </p:nvSpPr>
        <p:spPr bwMode="auto">
          <a:xfrm>
            <a:off x="1104900" y="696913"/>
            <a:ext cx="4648200" cy="3486150"/>
          </a:xfrm>
          <a:prstGeom prst="rect">
            <a:avLst/>
          </a:prstGeom>
          <a:solidFill>
            <a:srgbClr val="FFFFFF"/>
          </a:solidFill>
          <a:ln>
            <a:solidFill>
              <a:srgbClr val="000000"/>
            </a:solidFill>
            <a:miter lim="800000"/>
            <a:headEnd/>
            <a:tailEnd/>
          </a:ln>
        </p:spPr>
      </p:sp>
      <p:sp>
        <p:nvSpPr>
          <p:cNvPr id="563203" name="Rectangle 3">
            <a:extLst>
              <a:ext uri="{FF2B5EF4-FFF2-40B4-BE49-F238E27FC236}">
                <a16:creationId xmlns:a16="http://schemas.microsoft.com/office/drawing/2014/main" id="{E1EE0F3C-27F8-77E9-A365-C36D2AA1E836}"/>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DB0F0DCF-E59A-D7F5-78A3-3F7AF9512296}"/>
              </a:ext>
            </a:extLst>
          </p:cNvPr>
          <p:cNvSpPr>
            <a:spLocks noGrp="1" noChangeArrowheads="1"/>
          </p:cNvSpPr>
          <p:nvPr>
            <p:ph type="sldNum" sz="quarter" idx="5"/>
          </p:nvPr>
        </p:nvSpPr>
        <p:spPr>
          <a:ln/>
        </p:spPr>
        <p:txBody>
          <a:bodyPr/>
          <a:lstStyle/>
          <a:p>
            <a:fld id="{38C55BCE-7F5F-49AD-B5A3-B8B7ADCEDB49}" type="slidenum">
              <a:rPr lang="en-US" altLang="en-US"/>
              <a:pPr/>
              <a:t>37</a:t>
            </a:fld>
            <a:endParaRPr lang="en-US" altLang="en-US"/>
          </a:p>
        </p:txBody>
      </p:sp>
      <p:sp>
        <p:nvSpPr>
          <p:cNvPr id="569346" name="Rectangle 2">
            <a:extLst>
              <a:ext uri="{FF2B5EF4-FFF2-40B4-BE49-F238E27FC236}">
                <a16:creationId xmlns:a16="http://schemas.microsoft.com/office/drawing/2014/main" id="{180CE448-5AB5-6627-7CA9-56006FC3CA73}"/>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569347" name="Rectangle 3">
            <a:extLst>
              <a:ext uri="{FF2B5EF4-FFF2-40B4-BE49-F238E27FC236}">
                <a16:creationId xmlns:a16="http://schemas.microsoft.com/office/drawing/2014/main" id="{DB1F18EC-AE48-46D3-06FC-A7776803A774}"/>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96D37966-FB76-2DA9-31AD-0D9BF4F09921}"/>
              </a:ext>
            </a:extLst>
          </p:cNvPr>
          <p:cNvSpPr>
            <a:spLocks noGrp="1" noChangeArrowheads="1"/>
          </p:cNvSpPr>
          <p:nvPr>
            <p:ph type="sldNum" sz="quarter" idx="5"/>
          </p:nvPr>
        </p:nvSpPr>
        <p:spPr>
          <a:ln/>
        </p:spPr>
        <p:txBody>
          <a:bodyPr/>
          <a:lstStyle/>
          <a:p>
            <a:fld id="{A8530C8E-3BA9-4F27-9C9F-F0694599F850}" type="slidenum">
              <a:rPr lang="en-US" altLang="en-US"/>
              <a:pPr/>
              <a:t>38</a:t>
            </a:fld>
            <a:endParaRPr lang="en-US" altLang="en-US"/>
          </a:p>
        </p:txBody>
      </p:sp>
      <p:sp>
        <p:nvSpPr>
          <p:cNvPr id="571394" name="Rectangle 2">
            <a:extLst>
              <a:ext uri="{FF2B5EF4-FFF2-40B4-BE49-F238E27FC236}">
                <a16:creationId xmlns:a16="http://schemas.microsoft.com/office/drawing/2014/main" id="{A45CB662-3E9B-630C-67EC-0E22EA550254}"/>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571395" name="Rectangle 3">
            <a:extLst>
              <a:ext uri="{FF2B5EF4-FFF2-40B4-BE49-F238E27FC236}">
                <a16:creationId xmlns:a16="http://schemas.microsoft.com/office/drawing/2014/main" id="{FA586878-5619-65C5-D3BA-284C1B5E2558}"/>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CA352963-75CF-E5A1-26F2-02ED1CAED927}"/>
              </a:ext>
            </a:extLst>
          </p:cNvPr>
          <p:cNvSpPr>
            <a:spLocks noGrp="1" noChangeArrowheads="1"/>
          </p:cNvSpPr>
          <p:nvPr>
            <p:ph type="sldNum" sz="quarter" idx="5"/>
          </p:nvPr>
        </p:nvSpPr>
        <p:spPr>
          <a:ln/>
        </p:spPr>
        <p:txBody>
          <a:bodyPr/>
          <a:lstStyle/>
          <a:p>
            <a:fld id="{46BB0517-AF20-4ABF-899A-5CC91A0E2AFF}" type="slidenum">
              <a:rPr lang="en-US" altLang="en-US"/>
              <a:pPr/>
              <a:t>39</a:t>
            </a:fld>
            <a:endParaRPr lang="en-US" altLang="en-US"/>
          </a:p>
        </p:txBody>
      </p:sp>
      <p:sp>
        <p:nvSpPr>
          <p:cNvPr id="573442" name="Rectangle 2">
            <a:extLst>
              <a:ext uri="{FF2B5EF4-FFF2-40B4-BE49-F238E27FC236}">
                <a16:creationId xmlns:a16="http://schemas.microsoft.com/office/drawing/2014/main" id="{7140303F-7AF3-D07C-646A-FBAAEDA43915}"/>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573443" name="Rectangle 3">
            <a:extLst>
              <a:ext uri="{FF2B5EF4-FFF2-40B4-BE49-F238E27FC236}">
                <a16:creationId xmlns:a16="http://schemas.microsoft.com/office/drawing/2014/main" id="{3F803F19-0B4D-43D5-FA4E-D4624BF865A4}"/>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2ECDA55-BF44-2B5C-49DA-63D8BBDDDDC7}"/>
              </a:ext>
            </a:extLst>
          </p:cNvPr>
          <p:cNvSpPr>
            <a:spLocks noGrp="1" noChangeArrowheads="1"/>
          </p:cNvSpPr>
          <p:nvPr>
            <p:ph type="sldNum" sz="quarter" idx="5"/>
          </p:nvPr>
        </p:nvSpPr>
        <p:spPr>
          <a:ln/>
        </p:spPr>
        <p:txBody>
          <a:bodyPr/>
          <a:lstStyle/>
          <a:p>
            <a:fld id="{6107034D-15AC-4290-97CF-FC3659AEE8D9}" type="slidenum">
              <a:rPr lang="en-US" altLang="en-US"/>
              <a:pPr/>
              <a:t>41</a:t>
            </a:fld>
            <a:endParaRPr lang="en-US" altLang="en-US"/>
          </a:p>
        </p:txBody>
      </p:sp>
      <p:sp>
        <p:nvSpPr>
          <p:cNvPr id="583682" name="Rectangle 2">
            <a:extLst>
              <a:ext uri="{FF2B5EF4-FFF2-40B4-BE49-F238E27FC236}">
                <a16:creationId xmlns:a16="http://schemas.microsoft.com/office/drawing/2014/main" id="{3CB713EC-3EA7-3B6F-C630-BA2A6939725B}"/>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583683" name="Rectangle 3">
            <a:extLst>
              <a:ext uri="{FF2B5EF4-FFF2-40B4-BE49-F238E27FC236}">
                <a16:creationId xmlns:a16="http://schemas.microsoft.com/office/drawing/2014/main" id="{33F8A972-4539-A694-708C-476D937E2DBF}"/>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EACF0288-6836-7109-F864-3A80738C52A6}"/>
              </a:ext>
            </a:extLst>
          </p:cNvPr>
          <p:cNvSpPr>
            <a:spLocks noGrp="1" noChangeArrowheads="1"/>
          </p:cNvSpPr>
          <p:nvPr>
            <p:ph type="sldNum" sz="quarter" idx="5"/>
          </p:nvPr>
        </p:nvSpPr>
        <p:spPr>
          <a:ln/>
        </p:spPr>
        <p:txBody>
          <a:bodyPr/>
          <a:lstStyle/>
          <a:p>
            <a:fld id="{F69A58D4-B56A-4E3C-B94D-6EDB0BD35649}" type="slidenum">
              <a:rPr lang="en-US" altLang="en-US"/>
              <a:pPr/>
              <a:t>12</a:t>
            </a:fld>
            <a:endParaRPr lang="en-US"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7A714D0-CE71-FF24-92BD-22F0F3DCE63E}"/>
              </a:ext>
            </a:extLst>
          </p:cNvPr>
          <p:cNvSpPr>
            <a:spLocks noGrp="1" noChangeArrowheads="1"/>
          </p:cNvSpPr>
          <p:nvPr>
            <p:ph type="sldNum" sz="quarter" idx="5"/>
          </p:nvPr>
        </p:nvSpPr>
        <p:spPr>
          <a:ln/>
        </p:spPr>
        <p:txBody>
          <a:bodyPr/>
          <a:lstStyle/>
          <a:p>
            <a:fld id="{0489E150-184D-42ED-A4BF-1E67B09204F5}" type="slidenum">
              <a:rPr lang="en-US" altLang="en-US"/>
              <a:pPr/>
              <a:t>42</a:t>
            </a:fld>
            <a:endParaRPr lang="en-US" altLang="en-US"/>
          </a:p>
        </p:txBody>
      </p:sp>
      <p:sp>
        <p:nvSpPr>
          <p:cNvPr id="587778" name="Rectangle 2">
            <a:extLst>
              <a:ext uri="{FF2B5EF4-FFF2-40B4-BE49-F238E27FC236}">
                <a16:creationId xmlns:a16="http://schemas.microsoft.com/office/drawing/2014/main" id="{BF557D91-1F7A-36B8-EEF0-3C49AA9993F5}"/>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587779" name="Rectangle 3">
            <a:extLst>
              <a:ext uri="{FF2B5EF4-FFF2-40B4-BE49-F238E27FC236}">
                <a16:creationId xmlns:a16="http://schemas.microsoft.com/office/drawing/2014/main" id="{71F5DA7D-682C-FC8D-5338-B5E22409D1AA}"/>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A682798E-6FD1-1AFB-033F-085B9FB006FC}"/>
              </a:ext>
            </a:extLst>
          </p:cNvPr>
          <p:cNvSpPr>
            <a:spLocks noGrp="1" noChangeArrowheads="1"/>
          </p:cNvSpPr>
          <p:nvPr>
            <p:ph type="sldNum" sz="quarter" idx="5"/>
          </p:nvPr>
        </p:nvSpPr>
        <p:spPr>
          <a:ln/>
        </p:spPr>
        <p:txBody>
          <a:bodyPr/>
          <a:lstStyle/>
          <a:p>
            <a:fld id="{177B6999-5AD1-48C9-BE24-CEF0DEFEFBA5}" type="slidenum">
              <a:rPr lang="en-US" altLang="en-US"/>
              <a:pPr/>
              <a:t>43</a:t>
            </a:fld>
            <a:endParaRPr lang="en-US" altLang="en-US"/>
          </a:p>
        </p:txBody>
      </p:sp>
      <p:sp>
        <p:nvSpPr>
          <p:cNvPr id="585730" name="Rectangle 2">
            <a:extLst>
              <a:ext uri="{FF2B5EF4-FFF2-40B4-BE49-F238E27FC236}">
                <a16:creationId xmlns:a16="http://schemas.microsoft.com/office/drawing/2014/main" id="{DEFA2AD9-42D0-9DC5-D1D4-8891AB770F14}"/>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585731" name="Rectangle 3">
            <a:extLst>
              <a:ext uri="{FF2B5EF4-FFF2-40B4-BE49-F238E27FC236}">
                <a16:creationId xmlns:a16="http://schemas.microsoft.com/office/drawing/2014/main" id="{A631C6B4-88C7-A94B-7A34-A5039EEE49DD}"/>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A12E7603-939C-ACA5-B1A7-0127C165FFF9}"/>
              </a:ext>
            </a:extLst>
          </p:cNvPr>
          <p:cNvSpPr>
            <a:spLocks noGrp="1" noChangeArrowheads="1"/>
          </p:cNvSpPr>
          <p:nvPr>
            <p:ph type="sldNum" sz="quarter" idx="5"/>
          </p:nvPr>
        </p:nvSpPr>
        <p:spPr>
          <a:ln/>
        </p:spPr>
        <p:txBody>
          <a:bodyPr/>
          <a:lstStyle/>
          <a:p>
            <a:fld id="{1E2D2F38-AA64-4BDB-B935-E28861636A64}" type="slidenum">
              <a:rPr lang="en-US" altLang="en-US"/>
              <a:pPr/>
              <a:t>44</a:t>
            </a:fld>
            <a:endParaRPr lang="en-US" altLang="en-US"/>
          </a:p>
        </p:txBody>
      </p:sp>
      <p:sp>
        <p:nvSpPr>
          <p:cNvPr id="581634" name="Rectangle 2">
            <a:extLst>
              <a:ext uri="{FF2B5EF4-FFF2-40B4-BE49-F238E27FC236}">
                <a16:creationId xmlns:a16="http://schemas.microsoft.com/office/drawing/2014/main" id="{E72020FC-D134-7317-491B-C68C2F9AB991}"/>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581635" name="Rectangle 3">
            <a:extLst>
              <a:ext uri="{FF2B5EF4-FFF2-40B4-BE49-F238E27FC236}">
                <a16:creationId xmlns:a16="http://schemas.microsoft.com/office/drawing/2014/main" id="{0D0D6C6D-E710-3011-2DA3-F79BF2635CCB}"/>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90B20EC3-D5B2-0481-752F-07FD25955E40}"/>
              </a:ext>
            </a:extLst>
          </p:cNvPr>
          <p:cNvSpPr>
            <a:spLocks noGrp="1" noChangeArrowheads="1"/>
          </p:cNvSpPr>
          <p:nvPr>
            <p:ph type="sldNum" sz="quarter" idx="5"/>
          </p:nvPr>
        </p:nvSpPr>
        <p:spPr>
          <a:ln/>
        </p:spPr>
        <p:txBody>
          <a:bodyPr/>
          <a:lstStyle/>
          <a:p>
            <a:fld id="{175B8935-3915-4A1B-AD11-52D86F3769FB}" type="slidenum">
              <a:rPr lang="en-US" altLang="en-US"/>
              <a:pPr/>
              <a:t>47</a:t>
            </a:fld>
            <a:endParaRPr lang="en-US" altLang="en-US"/>
          </a:p>
        </p:txBody>
      </p:sp>
      <p:sp>
        <p:nvSpPr>
          <p:cNvPr id="618498" name="Rectangle 2">
            <a:extLst>
              <a:ext uri="{FF2B5EF4-FFF2-40B4-BE49-F238E27FC236}">
                <a16:creationId xmlns:a16="http://schemas.microsoft.com/office/drawing/2014/main" id="{0153443B-A875-74B6-C50C-200F3B933D54}"/>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618499" name="Rectangle 3">
            <a:extLst>
              <a:ext uri="{FF2B5EF4-FFF2-40B4-BE49-F238E27FC236}">
                <a16:creationId xmlns:a16="http://schemas.microsoft.com/office/drawing/2014/main" id="{74AE74D4-C1AE-39AA-D950-12F855BEDAD0}"/>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r>
              <a:rPr lang="en-US" altLang="en-US"/>
              <a:t>Per NIEHS (1999), “ELF-EMF exposure cannot be recognized as entirely safe because of weak scientific evidence that exposure may pose a leukemia hazard; the associations reported for childhood leukemia and adult chronic lymphocytic leukemia cannot be dismissed easily as random or negative findings.”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4C08FB7D-F6F5-3595-B6E9-330FCB712B07}"/>
              </a:ext>
            </a:extLst>
          </p:cNvPr>
          <p:cNvSpPr>
            <a:spLocks noGrp="1" noChangeArrowheads="1"/>
          </p:cNvSpPr>
          <p:nvPr>
            <p:ph type="sldNum" sz="quarter" idx="5"/>
          </p:nvPr>
        </p:nvSpPr>
        <p:spPr>
          <a:ln/>
        </p:spPr>
        <p:txBody>
          <a:bodyPr/>
          <a:lstStyle/>
          <a:p>
            <a:fld id="{D57FEAD3-3CE3-415E-9CE8-FDD20916B3E0}" type="slidenum">
              <a:rPr lang="en-US" altLang="en-US"/>
              <a:pPr/>
              <a:t>50</a:t>
            </a:fld>
            <a:endParaRPr lang="en-US" altLang="en-US"/>
          </a:p>
        </p:txBody>
      </p:sp>
      <p:sp>
        <p:nvSpPr>
          <p:cNvPr id="608258" name="Rectangle 2">
            <a:extLst>
              <a:ext uri="{FF2B5EF4-FFF2-40B4-BE49-F238E27FC236}">
                <a16:creationId xmlns:a16="http://schemas.microsoft.com/office/drawing/2014/main" id="{EF9CCBCF-A87F-A32E-FFF6-74011E110F4F}"/>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608259" name="Rectangle 3">
            <a:extLst>
              <a:ext uri="{FF2B5EF4-FFF2-40B4-BE49-F238E27FC236}">
                <a16:creationId xmlns:a16="http://schemas.microsoft.com/office/drawing/2014/main" id="{70C99759-B087-4B03-6676-7A40D777AA6E}"/>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2DDA175A-90D4-9BAB-D29C-722A4163BE82}"/>
              </a:ext>
            </a:extLst>
          </p:cNvPr>
          <p:cNvSpPr>
            <a:spLocks noGrp="1" noChangeArrowheads="1"/>
          </p:cNvSpPr>
          <p:nvPr>
            <p:ph type="sldNum" sz="quarter" idx="5"/>
          </p:nvPr>
        </p:nvSpPr>
        <p:spPr>
          <a:ln/>
        </p:spPr>
        <p:txBody>
          <a:bodyPr/>
          <a:lstStyle/>
          <a:p>
            <a:fld id="{4F3F0798-ECE2-442E-866E-A82D4DC40693}" type="slidenum">
              <a:rPr lang="en-US" altLang="en-US"/>
              <a:pPr/>
              <a:t>51</a:t>
            </a:fld>
            <a:endParaRPr lang="en-US" altLang="en-US"/>
          </a:p>
        </p:txBody>
      </p:sp>
      <p:sp>
        <p:nvSpPr>
          <p:cNvPr id="610306" name="Rectangle 2">
            <a:extLst>
              <a:ext uri="{FF2B5EF4-FFF2-40B4-BE49-F238E27FC236}">
                <a16:creationId xmlns:a16="http://schemas.microsoft.com/office/drawing/2014/main" id="{5BD2C21A-E18C-940E-90EE-3115C417B20A}"/>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610307" name="Rectangle 3">
            <a:extLst>
              <a:ext uri="{FF2B5EF4-FFF2-40B4-BE49-F238E27FC236}">
                <a16:creationId xmlns:a16="http://schemas.microsoft.com/office/drawing/2014/main" id="{68F2727F-43FE-3528-B9CA-D54C7A07341F}"/>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639FF330-896C-E313-427C-F65E2B827200}"/>
              </a:ext>
            </a:extLst>
          </p:cNvPr>
          <p:cNvSpPr>
            <a:spLocks noGrp="1" noChangeArrowheads="1"/>
          </p:cNvSpPr>
          <p:nvPr>
            <p:ph type="sldNum" sz="quarter" idx="5"/>
          </p:nvPr>
        </p:nvSpPr>
        <p:spPr>
          <a:ln/>
        </p:spPr>
        <p:txBody>
          <a:bodyPr/>
          <a:lstStyle/>
          <a:p>
            <a:fld id="{3E0787B2-FCA7-4C8A-B98F-754024E733A3}" type="slidenum">
              <a:rPr lang="en-US" altLang="en-US"/>
              <a:pPr/>
              <a:t>52</a:t>
            </a:fld>
            <a:endParaRPr lang="en-US" altLang="en-US"/>
          </a:p>
        </p:txBody>
      </p:sp>
      <p:sp>
        <p:nvSpPr>
          <p:cNvPr id="612354" name="Rectangle 2">
            <a:extLst>
              <a:ext uri="{FF2B5EF4-FFF2-40B4-BE49-F238E27FC236}">
                <a16:creationId xmlns:a16="http://schemas.microsoft.com/office/drawing/2014/main" id="{88015F7D-DE3B-BD4A-A66D-037379CA389F}"/>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612355" name="Rectangle 3">
            <a:extLst>
              <a:ext uri="{FF2B5EF4-FFF2-40B4-BE49-F238E27FC236}">
                <a16:creationId xmlns:a16="http://schemas.microsoft.com/office/drawing/2014/main" id="{B7BCB13C-4969-4EF6-2151-B2A1EAD9BCD2}"/>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D49639B9-F362-EF0C-409C-430B0226FF77}"/>
              </a:ext>
            </a:extLst>
          </p:cNvPr>
          <p:cNvSpPr>
            <a:spLocks noGrp="1" noChangeArrowheads="1"/>
          </p:cNvSpPr>
          <p:nvPr>
            <p:ph type="sldNum" sz="quarter" idx="5"/>
          </p:nvPr>
        </p:nvSpPr>
        <p:spPr>
          <a:ln/>
        </p:spPr>
        <p:txBody>
          <a:bodyPr/>
          <a:lstStyle/>
          <a:p>
            <a:fld id="{B3489B4F-ED26-44F9-A6A4-32AB8F01C79A}" type="slidenum">
              <a:rPr lang="en-US" altLang="en-US"/>
              <a:pPr/>
              <a:t>53</a:t>
            </a:fld>
            <a:endParaRPr lang="en-US" altLang="en-US"/>
          </a:p>
        </p:txBody>
      </p:sp>
      <p:sp>
        <p:nvSpPr>
          <p:cNvPr id="614402" name="Rectangle 2">
            <a:extLst>
              <a:ext uri="{FF2B5EF4-FFF2-40B4-BE49-F238E27FC236}">
                <a16:creationId xmlns:a16="http://schemas.microsoft.com/office/drawing/2014/main" id="{4ED3D4B3-3B5A-BC27-EC0B-7596E45FBB5A}"/>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614403" name="Rectangle 3">
            <a:extLst>
              <a:ext uri="{FF2B5EF4-FFF2-40B4-BE49-F238E27FC236}">
                <a16:creationId xmlns:a16="http://schemas.microsoft.com/office/drawing/2014/main" id="{B17C30AC-8ABD-CCB0-4CD7-D84FC91F7CBC}"/>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7CA10E2D-22FF-7391-892F-DCEA5D9FD5C7}"/>
              </a:ext>
            </a:extLst>
          </p:cNvPr>
          <p:cNvSpPr>
            <a:spLocks noGrp="1" noChangeArrowheads="1"/>
          </p:cNvSpPr>
          <p:nvPr>
            <p:ph type="sldNum" sz="quarter" idx="5"/>
          </p:nvPr>
        </p:nvSpPr>
        <p:spPr>
          <a:ln/>
        </p:spPr>
        <p:txBody>
          <a:bodyPr/>
          <a:lstStyle/>
          <a:p>
            <a:fld id="{D43E7133-499B-46EE-B90D-F57FB51650E8}" type="slidenum">
              <a:rPr lang="en-US" altLang="en-US"/>
              <a:pPr/>
              <a:t>54</a:t>
            </a:fld>
            <a:endParaRPr lang="en-US" altLang="en-US"/>
          </a:p>
        </p:txBody>
      </p:sp>
      <p:sp>
        <p:nvSpPr>
          <p:cNvPr id="616450" name="Rectangle 2">
            <a:extLst>
              <a:ext uri="{FF2B5EF4-FFF2-40B4-BE49-F238E27FC236}">
                <a16:creationId xmlns:a16="http://schemas.microsoft.com/office/drawing/2014/main" id="{1147D71F-0906-4B34-AA68-1D42EC4760CE}"/>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616451" name="Rectangle 3">
            <a:extLst>
              <a:ext uri="{FF2B5EF4-FFF2-40B4-BE49-F238E27FC236}">
                <a16:creationId xmlns:a16="http://schemas.microsoft.com/office/drawing/2014/main" id="{47F1A6F0-A2E2-49DB-D2EF-3247DBCA0C6E}"/>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r>
              <a:rPr lang="en-US" altLang="en-US"/>
              <a:t>Other issues:</a:t>
            </a:r>
          </a:p>
          <a:p>
            <a:r>
              <a:rPr lang="en-US" altLang="en-US"/>
              <a:t>Medical surveillance and emergency response.</a:t>
            </a:r>
          </a:p>
          <a:p>
            <a:endParaRPr lang="en-US"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45A4D590-A5BB-DA1F-D1E9-0DE7D7ABE0AB}"/>
              </a:ext>
            </a:extLst>
          </p:cNvPr>
          <p:cNvSpPr>
            <a:spLocks noGrp="1" noChangeArrowheads="1"/>
          </p:cNvSpPr>
          <p:nvPr>
            <p:ph type="sldNum" sz="quarter" idx="5"/>
          </p:nvPr>
        </p:nvSpPr>
        <p:spPr>
          <a:ln/>
        </p:spPr>
        <p:txBody>
          <a:bodyPr/>
          <a:lstStyle/>
          <a:p>
            <a:fld id="{FFCF158B-C006-4C20-9367-FBAC259B5539}" type="slidenum">
              <a:rPr lang="en-US" altLang="en-US"/>
              <a:pPr/>
              <a:t>55</a:t>
            </a:fld>
            <a:endParaRPr lang="en-US" altLang="en-US"/>
          </a:p>
        </p:txBody>
      </p:sp>
      <p:sp>
        <p:nvSpPr>
          <p:cNvPr id="620546" name="Rectangle 2">
            <a:extLst>
              <a:ext uri="{FF2B5EF4-FFF2-40B4-BE49-F238E27FC236}">
                <a16:creationId xmlns:a16="http://schemas.microsoft.com/office/drawing/2014/main" id="{BA819C04-F83D-1477-CDCB-EE5BAE8EBBBD}"/>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620547" name="Rectangle 3">
            <a:extLst>
              <a:ext uri="{FF2B5EF4-FFF2-40B4-BE49-F238E27FC236}">
                <a16:creationId xmlns:a16="http://schemas.microsoft.com/office/drawing/2014/main" id="{A93FA82D-E438-5403-B3DB-77C3B3C04D0D}"/>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r>
              <a:rPr lang="en-US" altLang="en-US"/>
              <a:t>Concern for low-level exposures causing DNA changes.</a:t>
            </a:r>
          </a:p>
          <a:p>
            <a:endParaRPr lang="en-US" altLang="en-US"/>
          </a:p>
          <a:p>
            <a:r>
              <a:rPr lang="en-US" altLang="en-US"/>
              <a:t>Current standard based on heating causing behavior changes (animals reduced their activities and/or avoided the exposure areas.</a:t>
            </a:r>
          </a:p>
          <a:p>
            <a:endParaRPr lang="en-US" altLang="en-US"/>
          </a:p>
          <a:p>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ACFB6234-B52C-54FA-26C9-F63F1FC44CA6}"/>
              </a:ext>
            </a:extLst>
          </p:cNvPr>
          <p:cNvSpPr>
            <a:spLocks noGrp="1" noChangeArrowheads="1"/>
          </p:cNvSpPr>
          <p:nvPr>
            <p:ph type="sldNum" sz="quarter" idx="5"/>
          </p:nvPr>
        </p:nvSpPr>
        <p:spPr>
          <a:ln/>
        </p:spPr>
        <p:txBody>
          <a:bodyPr/>
          <a:lstStyle/>
          <a:p>
            <a:fld id="{B38D3D1E-748B-4919-944D-F4B1012E258D}" type="slidenum">
              <a:rPr lang="en-US" altLang="en-US"/>
              <a:pPr/>
              <a:t>13</a:t>
            </a:fld>
            <a:endParaRPr lang="en-US"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90599623-0B20-8119-3E06-EE9D90C2F76E}"/>
              </a:ext>
            </a:extLst>
          </p:cNvPr>
          <p:cNvSpPr>
            <a:spLocks noGrp="1" noChangeArrowheads="1"/>
          </p:cNvSpPr>
          <p:nvPr>
            <p:ph type="sldNum" sz="quarter" idx="5"/>
          </p:nvPr>
        </p:nvSpPr>
        <p:spPr>
          <a:ln/>
        </p:spPr>
        <p:txBody>
          <a:bodyPr/>
          <a:lstStyle/>
          <a:p>
            <a:fld id="{50FDAFE8-B50D-4B3B-8156-DDAB78589138}" type="slidenum">
              <a:rPr lang="en-US" altLang="en-US"/>
              <a:pPr/>
              <a:t>56</a:t>
            </a:fld>
            <a:endParaRPr lang="en-US" altLang="en-US"/>
          </a:p>
        </p:txBody>
      </p:sp>
      <p:sp>
        <p:nvSpPr>
          <p:cNvPr id="622594" name="Rectangle 2">
            <a:extLst>
              <a:ext uri="{FF2B5EF4-FFF2-40B4-BE49-F238E27FC236}">
                <a16:creationId xmlns:a16="http://schemas.microsoft.com/office/drawing/2014/main" id="{6CEE9BBD-47E0-D7B0-AE51-08F8C785E6CC}"/>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622595" name="Rectangle 3">
            <a:extLst>
              <a:ext uri="{FF2B5EF4-FFF2-40B4-BE49-F238E27FC236}">
                <a16:creationId xmlns:a16="http://schemas.microsoft.com/office/drawing/2014/main" id="{85A53D52-EDA0-E34B-1FF6-3383C5DA7783}"/>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58FC2D7-0D27-0875-353E-3EF6E9119B53}"/>
              </a:ext>
            </a:extLst>
          </p:cNvPr>
          <p:cNvSpPr>
            <a:spLocks noGrp="1" noChangeArrowheads="1"/>
          </p:cNvSpPr>
          <p:nvPr>
            <p:ph type="sldNum" sz="quarter" idx="5"/>
          </p:nvPr>
        </p:nvSpPr>
        <p:spPr>
          <a:ln/>
        </p:spPr>
        <p:txBody>
          <a:bodyPr/>
          <a:lstStyle/>
          <a:p>
            <a:fld id="{9E576827-3C4F-42B5-8622-ADF502B32AF2}" type="slidenum">
              <a:rPr lang="en-US" altLang="en-US"/>
              <a:pPr/>
              <a:t>58</a:t>
            </a:fld>
            <a:endParaRPr lang="en-US" altLang="en-US"/>
          </a:p>
        </p:txBody>
      </p:sp>
      <p:sp>
        <p:nvSpPr>
          <p:cNvPr id="589826" name="Rectangle 2">
            <a:extLst>
              <a:ext uri="{FF2B5EF4-FFF2-40B4-BE49-F238E27FC236}">
                <a16:creationId xmlns:a16="http://schemas.microsoft.com/office/drawing/2014/main" id="{4C98F082-56EC-8490-92E0-A6E565E3F31B}"/>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589827" name="Rectangle 3">
            <a:extLst>
              <a:ext uri="{FF2B5EF4-FFF2-40B4-BE49-F238E27FC236}">
                <a16:creationId xmlns:a16="http://schemas.microsoft.com/office/drawing/2014/main" id="{2CD2D6E8-7164-CBF3-AFB7-F3F6538D6437}"/>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14DB832B-EFBC-A5FC-4994-6B0D88E87FB0}"/>
              </a:ext>
            </a:extLst>
          </p:cNvPr>
          <p:cNvSpPr>
            <a:spLocks noGrp="1" noChangeArrowheads="1"/>
          </p:cNvSpPr>
          <p:nvPr>
            <p:ph type="sldNum" sz="quarter" idx="5"/>
          </p:nvPr>
        </p:nvSpPr>
        <p:spPr>
          <a:ln/>
        </p:spPr>
        <p:txBody>
          <a:bodyPr/>
          <a:lstStyle/>
          <a:p>
            <a:fld id="{6331FB91-A4DD-4B08-9120-FBF2AEFED163}" type="slidenum">
              <a:rPr lang="en-US" altLang="en-US"/>
              <a:pPr/>
              <a:t>70</a:t>
            </a:fld>
            <a:endParaRPr lang="en-US" altLang="en-US"/>
          </a:p>
        </p:txBody>
      </p:sp>
      <p:sp>
        <p:nvSpPr>
          <p:cNvPr id="317442" name="Rectangle 2">
            <a:extLst>
              <a:ext uri="{FF2B5EF4-FFF2-40B4-BE49-F238E27FC236}">
                <a16:creationId xmlns:a16="http://schemas.microsoft.com/office/drawing/2014/main" id="{C144898F-2079-E2A4-E7E1-0DA32DE4DBD5}"/>
              </a:ext>
            </a:extLst>
          </p:cNvPr>
          <p:cNvSpPr>
            <a:spLocks noChangeArrowheads="1"/>
          </p:cNvSpPr>
          <p:nvPr>
            <p:ph type="sldImg"/>
          </p:nvPr>
        </p:nvSpPr>
        <p:spPr bwMode="auto">
          <a:xfrm>
            <a:off x="1104900" y="696913"/>
            <a:ext cx="4648200" cy="3486150"/>
          </a:xfrm>
          <a:prstGeom prst="rect">
            <a:avLst/>
          </a:prstGeom>
          <a:solidFill>
            <a:srgbClr val="FFFFFF"/>
          </a:solidFill>
          <a:ln>
            <a:solidFill>
              <a:srgbClr val="000000"/>
            </a:solidFill>
            <a:miter lim="800000"/>
            <a:headEnd/>
            <a:tailEnd/>
          </a:ln>
        </p:spPr>
      </p:sp>
      <p:sp>
        <p:nvSpPr>
          <p:cNvPr id="317443" name="Rectangle 3">
            <a:extLst>
              <a:ext uri="{FF2B5EF4-FFF2-40B4-BE49-F238E27FC236}">
                <a16:creationId xmlns:a16="http://schemas.microsoft.com/office/drawing/2014/main" id="{DCF447F4-5EC4-48B9-3E75-54E06E98274D}"/>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pPr>
              <a:spcBef>
                <a:spcPts val="500"/>
              </a:spcBef>
              <a:spcAft>
                <a:spcPts val="500"/>
              </a:spcAft>
            </a:pPr>
            <a:r>
              <a:rPr lang="en-US" altLang="en-US" b="1"/>
              <a:t>Notes: </a:t>
            </a:r>
            <a:endParaRPr lang="en-US" altLang="en-US"/>
          </a:p>
          <a:p>
            <a:pPr>
              <a:spcBef>
                <a:spcPts val="500"/>
              </a:spcBef>
              <a:spcAft>
                <a:spcPts val="500"/>
              </a:spcAft>
              <a:buFont typeface="Symbol" panose="05050102010706020507" pitchFamily="18" charset="2"/>
              <a:buChar char="·"/>
            </a:pPr>
            <a:r>
              <a:rPr lang="en-US" altLang="en-US"/>
              <a:t>Plotted curve of frequency vs. % of field strength MPE. </a:t>
            </a:r>
          </a:p>
          <a:p>
            <a:pPr>
              <a:spcBef>
                <a:spcPts val="500"/>
              </a:spcBef>
              <a:spcAft>
                <a:spcPts val="500"/>
              </a:spcAft>
              <a:buFont typeface="Symbol" panose="05050102010706020507" pitchFamily="18" charset="2"/>
              <a:buChar char="·"/>
            </a:pPr>
            <a:r>
              <a:rPr lang="en-US" altLang="en-US"/>
              <a:t>Ex., 16% at 2-27 MHz. </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B25E6B0-ADB8-A8D7-0E71-ECF59798B678}"/>
              </a:ext>
            </a:extLst>
          </p:cNvPr>
          <p:cNvSpPr>
            <a:spLocks noGrp="1" noChangeArrowheads="1"/>
          </p:cNvSpPr>
          <p:nvPr>
            <p:ph type="sldNum" sz="quarter" idx="5"/>
          </p:nvPr>
        </p:nvSpPr>
        <p:spPr>
          <a:ln/>
        </p:spPr>
        <p:txBody>
          <a:bodyPr/>
          <a:lstStyle/>
          <a:p>
            <a:fld id="{A73557C0-0DED-4A9E-89F1-8492792C9358}" type="slidenum">
              <a:rPr lang="en-US" altLang="en-US"/>
              <a:pPr/>
              <a:t>72</a:t>
            </a:fld>
            <a:endParaRPr lang="en-US" altLang="en-US"/>
          </a:p>
        </p:txBody>
      </p:sp>
      <p:sp>
        <p:nvSpPr>
          <p:cNvPr id="320514" name="Rectangle 2">
            <a:extLst>
              <a:ext uri="{FF2B5EF4-FFF2-40B4-BE49-F238E27FC236}">
                <a16:creationId xmlns:a16="http://schemas.microsoft.com/office/drawing/2014/main" id="{834168AE-C029-9ABD-4FBE-8E9DB417887E}"/>
              </a:ext>
            </a:extLst>
          </p:cNvPr>
          <p:cNvSpPr>
            <a:spLocks noChangeArrowheads="1"/>
          </p:cNvSpPr>
          <p:nvPr>
            <p:ph type="sldImg"/>
          </p:nvPr>
        </p:nvSpPr>
        <p:spPr bwMode="auto">
          <a:xfrm>
            <a:off x="1104900" y="696913"/>
            <a:ext cx="4648200" cy="3486150"/>
          </a:xfrm>
          <a:prstGeom prst="rect">
            <a:avLst/>
          </a:prstGeom>
          <a:solidFill>
            <a:srgbClr val="FFFFFF"/>
          </a:solidFill>
          <a:ln>
            <a:solidFill>
              <a:srgbClr val="000000"/>
            </a:solidFill>
            <a:miter lim="800000"/>
            <a:headEnd/>
            <a:tailEnd/>
          </a:ln>
        </p:spPr>
      </p:sp>
      <p:sp>
        <p:nvSpPr>
          <p:cNvPr id="320515" name="Rectangle 3">
            <a:extLst>
              <a:ext uri="{FF2B5EF4-FFF2-40B4-BE49-F238E27FC236}">
                <a16:creationId xmlns:a16="http://schemas.microsoft.com/office/drawing/2014/main" id="{B4DAC4D6-C02F-874E-6DAE-5B5438F7598B}"/>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pPr>
              <a:spcBef>
                <a:spcPts val="500"/>
              </a:spcBef>
              <a:spcAft>
                <a:spcPts val="500"/>
              </a:spcAft>
            </a:pPr>
            <a:r>
              <a:rPr lang="en-US" altLang="en-US" b="1"/>
              <a:t>Notes:</a:t>
            </a:r>
            <a:r>
              <a:rPr lang="en-US" altLang="en-US"/>
              <a:t> </a:t>
            </a:r>
          </a:p>
          <a:p>
            <a:pPr>
              <a:spcBef>
                <a:spcPts val="500"/>
              </a:spcBef>
              <a:spcAft>
                <a:spcPts val="500"/>
              </a:spcAft>
              <a:buFont typeface="Symbol" panose="05050102010706020507" pitchFamily="18" charset="2"/>
              <a:buChar char="·"/>
            </a:pPr>
            <a:r>
              <a:rPr lang="en-US" altLang="en-US"/>
              <a:t>Intended to restrict averaging when a limited part of the body (partial body) is exposed to a high localized field, such as end of a waveguide. </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9DF6F961-135A-B864-3A3B-37FD36CD6612}"/>
              </a:ext>
            </a:extLst>
          </p:cNvPr>
          <p:cNvSpPr>
            <a:spLocks noGrp="1" noChangeArrowheads="1"/>
          </p:cNvSpPr>
          <p:nvPr>
            <p:ph type="sldNum" sz="quarter" idx="5"/>
          </p:nvPr>
        </p:nvSpPr>
        <p:spPr>
          <a:ln/>
        </p:spPr>
        <p:txBody>
          <a:bodyPr/>
          <a:lstStyle/>
          <a:p>
            <a:fld id="{7DFB39DD-E3A1-45C9-9903-9C97FB814A06}" type="slidenum">
              <a:rPr lang="en-US" altLang="en-US"/>
              <a:pPr/>
              <a:t>75</a:t>
            </a:fld>
            <a:endParaRPr lang="en-US" altLang="en-US"/>
          </a:p>
        </p:txBody>
      </p:sp>
      <p:sp>
        <p:nvSpPr>
          <p:cNvPr id="591874" name="Rectangle 2">
            <a:extLst>
              <a:ext uri="{FF2B5EF4-FFF2-40B4-BE49-F238E27FC236}">
                <a16:creationId xmlns:a16="http://schemas.microsoft.com/office/drawing/2014/main" id="{7531E6C4-88BE-6AED-F4DE-48F11E81DDED}"/>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591875" name="Rectangle 3">
            <a:extLst>
              <a:ext uri="{FF2B5EF4-FFF2-40B4-BE49-F238E27FC236}">
                <a16:creationId xmlns:a16="http://schemas.microsoft.com/office/drawing/2014/main" id="{021F7AD4-2C77-24B6-2637-736F119C3FE4}"/>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9C94462-0B2C-3292-1C96-B83C7B531DA4}"/>
              </a:ext>
            </a:extLst>
          </p:cNvPr>
          <p:cNvSpPr>
            <a:spLocks noGrp="1" noChangeArrowheads="1"/>
          </p:cNvSpPr>
          <p:nvPr>
            <p:ph type="sldNum" sz="quarter" idx="5"/>
          </p:nvPr>
        </p:nvSpPr>
        <p:spPr>
          <a:ln/>
        </p:spPr>
        <p:txBody>
          <a:bodyPr/>
          <a:lstStyle/>
          <a:p>
            <a:fld id="{2F964941-C144-44AD-9ABB-40E759E93BA9}" type="slidenum">
              <a:rPr lang="en-US" altLang="en-US"/>
              <a:pPr/>
              <a:t>127</a:t>
            </a:fld>
            <a:endParaRPr lang="en-US" altLang="en-US"/>
          </a:p>
        </p:txBody>
      </p:sp>
      <p:sp>
        <p:nvSpPr>
          <p:cNvPr id="198658" name="Rectangle 2">
            <a:extLst>
              <a:ext uri="{FF2B5EF4-FFF2-40B4-BE49-F238E27FC236}">
                <a16:creationId xmlns:a16="http://schemas.microsoft.com/office/drawing/2014/main" id="{CC1E3453-BE73-7898-1DCD-342F498D6C4C}"/>
              </a:ext>
            </a:extLst>
          </p:cNvPr>
          <p:cNvSpPr>
            <a:spLocks noChangeArrowheads="1" noTextEdit="1"/>
          </p:cNvSpPr>
          <p:nvPr>
            <p:ph type="sldImg"/>
          </p:nvPr>
        </p:nvSpPr>
        <p:spPr>
          <a:ln/>
        </p:spPr>
      </p:sp>
      <p:sp>
        <p:nvSpPr>
          <p:cNvPr id="198659" name="Rectangle 3">
            <a:extLst>
              <a:ext uri="{FF2B5EF4-FFF2-40B4-BE49-F238E27FC236}">
                <a16:creationId xmlns:a16="http://schemas.microsoft.com/office/drawing/2014/main" id="{806802C3-7472-0E61-5525-62586BE1403B}"/>
              </a:ext>
            </a:extLst>
          </p:cNvPr>
          <p:cNvSpPr>
            <a:spLocks noGrp="1" noChangeArrowheads="1"/>
          </p:cNvSpPr>
          <p:nvPr>
            <p:ph type="body" idx="1"/>
          </p:nvPr>
        </p:nvSpPr>
        <p:spPr/>
        <p:txBody>
          <a:bodyPr/>
          <a:lstStyle/>
          <a:p>
            <a:endParaRPr lang="en-US"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82C20117-8908-F435-4699-2379F72ECB2D}"/>
              </a:ext>
            </a:extLst>
          </p:cNvPr>
          <p:cNvSpPr>
            <a:spLocks noGrp="1" noChangeArrowheads="1"/>
          </p:cNvSpPr>
          <p:nvPr>
            <p:ph type="sldNum" sz="quarter" idx="5"/>
          </p:nvPr>
        </p:nvSpPr>
        <p:spPr>
          <a:ln/>
        </p:spPr>
        <p:txBody>
          <a:bodyPr/>
          <a:lstStyle/>
          <a:p>
            <a:fld id="{ACCC82D0-4F19-4F09-937E-4E02EEDB186E}" type="slidenum">
              <a:rPr lang="en-US" altLang="en-US"/>
              <a:pPr/>
              <a:t>135</a:t>
            </a:fld>
            <a:endParaRPr lang="en-US" altLang="en-US"/>
          </a:p>
        </p:txBody>
      </p:sp>
      <p:sp>
        <p:nvSpPr>
          <p:cNvPr id="450562" name="Rectangle 2">
            <a:extLst>
              <a:ext uri="{FF2B5EF4-FFF2-40B4-BE49-F238E27FC236}">
                <a16:creationId xmlns:a16="http://schemas.microsoft.com/office/drawing/2014/main" id="{CF76A13A-23F1-17BB-1F21-EF60C7554BE6}"/>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450563" name="Rectangle 3">
            <a:extLst>
              <a:ext uri="{FF2B5EF4-FFF2-40B4-BE49-F238E27FC236}">
                <a16:creationId xmlns:a16="http://schemas.microsoft.com/office/drawing/2014/main" id="{62C126DC-1E3E-69E9-5667-C7DD70667FCF}"/>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0B31679-FE2A-87D7-900E-127ED7D22E72}"/>
              </a:ext>
            </a:extLst>
          </p:cNvPr>
          <p:cNvSpPr>
            <a:spLocks noGrp="1" noChangeArrowheads="1"/>
          </p:cNvSpPr>
          <p:nvPr>
            <p:ph type="sldNum" sz="quarter" idx="5"/>
          </p:nvPr>
        </p:nvSpPr>
        <p:spPr>
          <a:ln/>
        </p:spPr>
        <p:txBody>
          <a:bodyPr/>
          <a:lstStyle/>
          <a:p>
            <a:fld id="{8FFAA186-6A62-4A88-A6C9-2D76A7267967}" type="slidenum">
              <a:rPr lang="en-US" altLang="en-US"/>
              <a:pPr/>
              <a:t>136</a:t>
            </a:fld>
            <a:endParaRPr lang="en-US" altLang="en-US"/>
          </a:p>
        </p:txBody>
      </p:sp>
      <p:sp>
        <p:nvSpPr>
          <p:cNvPr id="468994" name="Rectangle 2">
            <a:extLst>
              <a:ext uri="{FF2B5EF4-FFF2-40B4-BE49-F238E27FC236}">
                <a16:creationId xmlns:a16="http://schemas.microsoft.com/office/drawing/2014/main" id="{76E1E2E8-72A3-96FA-7DA9-114F0A67A5F7}"/>
              </a:ext>
            </a:extLst>
          </p:cNvPr>
          <p:cNvSpPr>
            <a:spLocks noChangeArrowheads="1"/>
          </p:cNvSpPr>
          <p:nvPr>
            <p:ph type="sldImg"/>
          </p:nvPr>
        </p:nvSpPr>
        <p:spPr bwMode="auto">
          <a:xfrm>
            <a:off x="1104900" y="696913"/>
            <a:ext cx="4649788" cy="3486150"/>
          </a:xfrm>
          <a:prstGeom prst="rect">
            <a:avLst/>
          </a:prstGeom>
          <a:solidFill>
            <a:srgbClr val="FFFFFF"/>
          </a:solidFill>
          <a:ln>
            <a:solidFill>
              <a:srgbClr val="000000"/>
            </a:solidFill>
            <a:miter lim="800000"/>
            <a:headEnd/>
            <a:tailEnd/>
          </a:ln>
        </p:spPr>
      </p:sp>
      <p:sp>
        <p:nvSpPr>
          <p:cNvPr id="468995" name="Rectangle 3">
            <a:extLst>
              <a:ext uri="{FF2B5EF4-FFF2-40B4-BE49-F238E27FC236}">
                <a16:creationId xmlns:a16="http://schemas.microsoft.com/office/drawing/2014/main" id="{3C5E1877-EC65-F127-179F-F93C8B00B847}"/>
              </a:ext>
            </a:extLst>
          </p:cNvPr>
          <p:cNvSpPr>
            <a:spLocks noChangeArrowheads="1"/>
          </p:cNvSpPr>
          <p:nvPr>
            <p:ph type="body" idx="1"/>
          </p:nvPr>
        </p:nvSpPr>
        <p:spPr bwMode="auto">
          <a:xfrm>
            <a:off x="914400" y="4416425"/>
            <a:ext cx="5029200" cy="4183063"/>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059644F8-CDBD-B324-DA1C-CC6C6BE41B3F}"/>
              </a:ext>
            </a:extLst>
          </p:cNvPr>
          <p:cNvSpPr>
            <a:spLocks noGrp="1" noChangeArrowheads="1"/>
          </p:cNvSpPr>
          <p:nvPr>
            <p:ph type="sldNum" sz="quarter" idx="5"/>
          </p:nvPr>
        </p:nvSpPr>
        <p:spPr>
          <a:ln/>
        </p:spPr>
        <p:txBody>
          <a:bodyPr/>
          <a:lstStyle/>
          <a:p>
            <a:fld id="{D6E65E14-49FD-4772-ADD8-8179FA8F2D81}" type="slidenum">
              <a:rPr lang="en-US" altLang="en-US"/>
              <a:pPr/>
              <a:t>137</a:t>
            </a:fld>
            <a:endParaRPr lang="en-US"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87E67CCD-7E42-9EB5-B507-AEE25730A2F1}"/>
              </a:ext>
            </a:extLst>
          </p:cNvPr>
          <p:cNvSpPr>
            <a:spLocks noGrp="1" noChangeArrowheads="1"/>
          </p:cNvSpPr>
          <p:nvPr>
            <p:ph type="sldNum" sz="quarter" idx="5"/>
          </p:nvPr>
        </p:nvSpPr>
        <p:spPr>
          <a:ln/>
        </p:spPr>
        <p:txBody>
          <a:bodyPr/>
          <a:lstStyle/>
          <a:p>
            <a:fld id="{1E404840-BFC6-4375-9DCD-13B57A948CD8}" type="slidenum">
              <a:rPr lang="en-US" altLang="en-US"/>
              <a:pPr/>
              <a:t>139</a:t>
            </a:fld>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1FD5188-7B9E-AEEB-7C27-507BCFE8EC90}"/>
              </a:ext>
            </a:extLst>
          </p:cNvPr>
          <p:cNvSpPr>
            <a:spLocks noGrp="1" noChangeArrowheads="1"/>
          </p:cNvSpPr>
          <p:nvPr>
            <p:ph type="sldNum" sz="quarter" idx="5"/>
          </p:nvPr>
        </p:nvSpPr>
        <p:spPr>
          <a:ln/>
        </p:spPr>
        <p:txBody>
          <a:bodyPr/>
          <a:lstStyle/>
          <a:p>
            <a:fld id="{836C7FED-355A-4F37-899F-E31C6D88D13A}" type="slidenum">
              <a:rPr lang="en-US" altLang="en-US"/>
              <a:pPr/>
              <a:t>14</a:t>
            </a:fld>
            <a:endParaRPr lang="en-US" altLang="en-US"/>
          </a:p>
        </p:txBody>
      </p:sp>
      <p:sp>
        <p:nvSpPr>
          <p:cNvPr id="630786" name="Rectangle 2">
            <a:extLst>
              <a:ext uri="{FF2B5EF4-FFF2-40B4-BE49-F238E27FC236}">
                <a16:creationId xmlns:a16="http://schemas.microsoft.com/office/drawing/2014/main" id="{03C9FEA5-424E-C777-E647-77E823A50B2D}"/>
              </a:ext>
            </a:extLst>
          </p:cNvPr>
          <p:cNvSpPr>
            <a:spLocks noChangeArrowheads="1" noTextEdit="1"/>
          </p:cNvSpPr>
          <p:nvPr>
            <p:ph type="sldImg"/>
          </p:nvPr>
        </p:nvSpPr>
        <p:spPr>
          <a:ln/>
        </p:spPr>
      </p:sp>
      <p:sp>
        <p:nvSpPr>
          <p:cNvPr id="630787" name="Rectangle 3">
            <a:extLst>
              <a:ext uri="{FF2B5EF4-FFF2-40B4-BE49-F238E27FC236}">
                <a16:creationId xmlns:a16="http://schemas.microsoft.com/office/drawing/2014/main" id="{CC4023E2-8B18-9C6A-E1A7-52C0615D891C}"/>
              </a:ext>
            </a:extLst>
          </p:cNvPr>
          <p:cNvSpPr>
            <a:spLocks noGrp="1" noChangeArrowheads="1"/>
          </p:cNvSpPr>
          <p:nvPr>
            <p:ph type="body" idx="1"/>
          </p:nvPr>
        </p:nvSpPr>
        <p:spPr/>
        <p:txBody>
          <a:bodyPr/>
          <a:lstStyle/>
          <a:p>
            <a:r>
              <a:rPr lang="en-US" altLang="en-US"/>
              <a:t>Class 1 – CD ROM player</a:t>
            </a:r>
          </a:p>
          <a:p>
            <a:r>
              <a:rPr lang="en-US" altLang="en-US"/>
              <a:t>Class 2 – Grocery Scanner</a:t>
            </a:r>
          </a:p>
          <a:p>
            <a:r>
              <a:rPr lang="en-US" altLang="en-US"/>
              <a:t>Class 3 – Laser pointer</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ABD6AA79-1E5C-70D0-05BC-D38B8566C4DB}"/>
              </a:ext>
            </a:extLst>
          </p:cNvPr>
          <p:cNvSpPr>
            <a:spLocks noGrp="1" noChangeArrowheads="1"/>
          </p:cNvSpPr>
          <p:nvPr>
            <p:ph type="sldNum" sz="quarter" idx="5"/>
          </p:nvPr>
        </p:nvSpPr>
        <p:spPr>
          <a:ln/>
        </p:spPr>
        <p:txBody>
          <a:bodyPr/>
          <a:lstStyle/>
          <a:p>
            <a:fld id="{678C9D3E-100E-411D-95D7-802F9AB79AB5}" type="slidenum">
              <a:rPr lang="en-US" altLang="en-US"/>
              <a:pPr/>
              <a:t>140</a:t>
            </a:fld>
            <a:endParaRPr lang="en-US"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BB387588-6442-D54C-D68A-5E54C354098D}"/>
              </a:ext>
            </a:extLst>
          </p:cNvPr>
          <p:cNvSpPr>
            <a:spLocks noGrp="1" noChangeArrowheads="1"/>
          </p:cNvSpPr>
          <p:nvPr>
            <p:ph type="sldNum" sz="quarter" idx="5"/>
          </p:nvPr>
        </p:nvSpPr>
        <p:spPr>
          <a:ln/>
        </p:spPr>
        <p:txBody>
          <a:bodyPr/>
          <a:lstStyle/>
          <a:p>
            <a:fld id="{4EC75108-4342-4844-AE5B-172D2AC35568}" type="slidenum">
              <a:rPr lang="en-US" altLang="en-US"/>
              <a:pPr/>
              <a:t>141</a:t>
            </a:fld>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D19A5642-86C3-8D03-9EF2-227F6B8DF1FE}"/>
              </a:ext>
            </a:extLst>
          </p:cNvPr>
          <p:cNvSpPr>
            <a:spLocks noGrp="1" noChangeArrowheads="1"/>
          </p:cNvSpPr>
          <p:nvPr>
            <p:ph type="sldNum" sz="quarter" idx="5"/>
          </p:nvPr>
        </p:nvSpPr>
        <p:spPr>
          <a:ln/>
        </p:spPr>
        <p:txBody>
          <a:bodyPr/>
          <a:lstStyle/>
          <a:p>
            <a:fld id="{DDEDD57C-21D4-441D-BF61-97829CD406E7}" type="slidenum">
              <a:rPr lang="en-US" altLang="en-US"/>
              <a:pPr/>
              <a:t>15</a:t>
            </a:fld>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CB0ED6C2-8F23-68D4-93AC-EF0B9C0A7155}"/>
              </a:ext>
            </a:extLst>
          </p:cNvPr>
          <p:cNvSpPr>
            <a:spLocks noGrp="1" noChangeArrowheads="1"/>
          </p:cNvSpPr>
          <p:nvPr>
            <p:ph type="sldNum" sz="quarter" idx="5"/>
          </p:nvPr>
        </p:nvSpPr>
        <p:spPr>
          <a:ln/>
        </p:spPr>
        <p:txBody>
          <a:bodyPr/>
          <a:lstStyle/>
          <a:p>
            <a:fld id="{71F12841-2C78-4B95-A898-245B0122C379}" type="slidenum">
              <a:rPr lang="en-US" altLang="en-US"/>
              <a:pPr/>
              <a:t>16</a:t>
            </a:fld>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F3FDFDFA-E1B8-B0D3-6292-6A754865D625}"/>
              </a:ext>
            </a:extLst>
          </p:cNvPr>
          <p:cNvSpPr>
            <a:spLocks noGrp="1" noChangeArrowheads="1"/>
          </p:cNvSpPr>
          <p:nvPr>
            <p:ph type="sldNum" sz="quarter" idx="5"/>
          </p:nvPr>
        </p:nvSpPr>
        <p:spPr>
          <a:ln/>
        </p:spPr>
        <p:txBody>
          <a:bodyPr/>
          <a:lstStyle/>
          <a:p>
            <a:fld id="{025BBF3B-F803-48DA-A7AC-4DF2802D5A1D}" type="slidenum">
              <a:rPr lang="en-US" altLang="en-US"/>
              <a:pPr/>
              <a:t>17</a:t>
            </a:fld>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9A37D0E1-C7B0-85C9-FF6A-47FFE69539F8}"/>
              </a:ext>
            </a:extLst>
          </p:cNvPr>
          <p:cNvSpPr>
            <a:spLocks noGrp="1" noChangeArrowheads="1"/>
          </p:cNvSpPr>
          <p:nvPr>
            <p:ph type="sldNum" sz="quarter" idx="5"/>
          </p:nvPr>
        </p:nvSpPr>
        <p:spPr>
          <a:ln/>
        </p:spPr>
        <p:txBody>
          <a:bodyPr/>
          <a:lstStyle/>
          <a:p>
            <a:fld id="{A81041D0-2B1C-46F0-A3F9-2BDC36F353E7}" type="slidenum">
              <a:rPr lang="en-US" altLang="en-US"/>
              <a:pPr/>
              <a:t>18</a:t>
            </a:fld>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C7E01804-B16B-648F-B443-09646DEECF08}"/>
              </a:ext>
            </a:extLst>
          </p:cNvPr>
          <p:cNvSpPr>
            <a:spLocks noGrp="1" noChangeArrowheads="1"/>
          </p:cNvSpPr>
          <p:nvPr>
            <p:ph type="sldNum" sz="quarter" idx="5"/>
          </p:nvPr>
        </p:nvSpPr>
        <p:spPr>
          <a:ln/>
        </p:spPr>
        <p:txBody>
          <a:bodyPr/>
          <a:lstStyle/>
          <a:p>
            <a:fld id="{06A60961-1C8A-4A1B-8CB7-825F72B6DB1A}" type="slidenum">
              <a:rPr lang="en-US" altLang="en-US"/>
              <a:pPr/>
              <a:t>19</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098" name="Group 2">
            <a:extLst>
              <a:ext uri="{FF2B5EF4-FFF2-40B4-BE49-F238E27FC236}">
                <a16:creationId xmlns:a16="http://schemas.microsoft.com/office/drawing/2014/main" id="{692A8B64-30D4-A39E-DC59-0CA6F9B047FF}"/>
              </a:ext>
            </a:extLst>
          </p:cNvPr>
          <p:cNvGrpSpPr>
            <a:grpSpLocks/>
          </p:cNvGrpSpPr>
          <p:nvPr/>
        </p:nvGrpSpPr>
        <p:grpSpPr bwMode="auto">
          <a:xfrm>
            <a:off x="-295275" y="557213"/>
            <a:ext cx="9437688" cy="6632575"/>
            <a:chOff x="-186" y="351"/>
            <a:chExt cx="5945" cy="4178"/>
          </a:xfrm>
        </p:grpSpPr>
        <p:grpSp>
          <p:nvGrpSpPr>
            <p:cNvPr id="4099" name="Group 3">
              <a:extLst>
                <a:ext uri="{FF2B5EF4-FFF2-40B4-BE49-F238E27FC236}">
                  <a16:creationId xmlns:a16="http://schemas.microsoft.com/office/drawing/2014/main" id="{D8A73247-2D23-8169-293A-0F62133FAFB2}"/>
                </a:ext>
              </a:extLst>
            </p:cNvPr>
            <p:cNvGrpSpPr>
              <a:grpSpLocks/>
            </p:cNvGrpSpPr>
            <p:nvPr/>
          </p:nvGrpSpPr>
          <p:grpSpPr bwMode="auto">
            <a:xfrm>
              <a:off x="-186" y="351"/>
              <a:ext cx="4316" cy="4178"/>
              <a:chOff x="-186" y="351"/>
              <a:chExt cx="4316" cy="4178"/>
            </a:xfrm>
          </p:grpSpPr>
          <p:grpSp>
            <p:nvGrpSpPr>
              <p:cNvPr id="4100" name="Group 4">
                <a:extLst>
                  <a:ext uri="{FF2B5EF4-FFF2-40B4-BE49-F238E27FC236}">
                    <a16:creationId xmlns:a16="http://schemas.microsoft.com/office/drawing/2014/main" id="{DA5B9F58-3C9C-D2D7-B2FB-408528904F6D}"/>
                  </a:ext>
                </a:extLst>
              </p:cNvPr>
              <p:cNvGrpSpPr>
                <a:grpSpLocks/>
              </p:cNvGrpSpPr>
              <p:nvPr/>
            </p:nvGrpSpPr>
            <p:grpSpPr bwMode="auto">
              <a:xfrm>
                <a:off x="-186" y="351"/>
                <a:ext cx="4316" cy="4178"/>
                <a:chOff x="-186" y="351"/>
                <a:chExt cx="4316" cy="4178"/>
              </a:xfrm>
            </p:grpSpPr>
            <p:sp>
              <p:nvSpPr>
                <p:cNvPr id="4101" name="AutoShape 5">
                  <a:extLst>
                    <a:ext uri="{FF2B5EF4-FFF2-40B4-BE49-F238E27FC236}">
                      <a16:creationId xmlns:a16="http://schemas.microsoft.com/office/drawing/2014/main" id="{5AFEA97D-D884-31B3-E625-3708945FDE6F}"/>
                    </a:ext>
                  </a:extLst>
                </p:cNvPr>
                <p:cNvSpPr>
                  <a:spLocks noChangeArrowheads="1"/>
                </p:cNvSpPr>
                <p:nvPr/>
              </p:nvSpPr>
              <p:spPr bwMode="hidden">
                <a:xfrm rot="12360000">
                  <a:off x="-186" y="351"/>
                  <a:ext cx="4316" cy="4178"/>
                </a:xfrm>
                <a:prstGeom prst="diamond">
                  <a:avLst/>
                </a:prstGeom>
                <a:gradFill rotWithShape="0">
                  <a:gsLst>
                    <a:gs pos="0">
                      <a:schemeClr val="bg2"/>
                    </a:gs>
                    <a:gs pos="100000">
                      <a:schemeClr val="bg1"/>
                    </a:gs>
                  </a:gsLst>
                  <a:path path="shape">
                    <a:fillToRect l="50000" t="50000" r="50000" b="50000"/>
                  </a:path>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02" name="AutoShape 6">
                  <a:extLst>
                    <a:ext uri="{FF2B5EF4-FFF2-40B4-BE49-F238E27FC236}">
                      <a16:creationId xmlns:a16="http://schemas.microsoft.com/office/drawing/2014/main" id="{DB37E1E5-9D0C-59EF-EBA5-97B4FAFD7FED}"/>
                    </a:ext>
                  </a:extLst>
                </p:cNvPr>
                <p:cNvSpPr>
                  <a:spLocks noChangeArrowheads="1"/>
                </p:cNvSpPr>
                <p:nvPr/>
              </p:nvSpPr>
              <p:spPr bwMode="ltGray">
                <a:xfrm rot="12360000">
                  <a:off x="694" y="1203"/>
                  <a:ext cx="2556" cy="2474"/>
                </a:xfrm>
                <a:prstGeom prst="diamond">
                  <a:avLst/>
                </a:prstGeom>
                <a:blipFill dpi="0" rotWithShape="0">
                  <a:blip r:embed="rId2"/>
                  <a:srcRect/>
                  <a:tile tx="0" ty="0" sx="100000" sy="100000" flip="none" algn="tl"/>
                </a:bli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03" name="Rectangle 7">
                  <a:extLst>
                    <a:ext uri="{FF2B5EF4-FFF2-40B4-BE49-F238E27FC236}">
                      <a16:creationId xmlns:a16="http://schemas.microsoft.com/office/drawing/2014/main" id="{2DB35931-F65B-0822-752D-A0A52FB63F84}"/>
                    </a:ext>
                  </a:extLst>
                </p:cNvPr>
                <p:cNvSpPr>
                  <a:spLocks noChangeArrowheads="1"/>
                </p:cNvSpPr>
                <p:nvPr/>
              </p:nvSpPr>
              <p:spPr bwMode="ltGray">
                <a:xfrm rot="12360000">
                  <a:off x="2249" y="2499"/>
                  <a:ext cx="649" cy="280"/>
                </a:xfrm>
                <a:prstGeom prst="rect">
                  <a:avLst/>
                </a:prstGeom>
                <a:solidFill>
                  <a:schemeClr val="folHlink">
                    <a:alpha val="5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04" name="Oval 8">
                  <a:extLst>
                    <a:ext uri="{FF2B5EF4-FFF2-40B4-BE49-F238E27FC236}">
                      <a16:creationId xmlns:a16="http://schemas.microsoft.com/office/drawing/2014/main" id="{8340686C-B10B-4201-FC90-AD579E9DCC45}"/>
                    </a:ext>
                  </a:extLst>
                </p:cNvPr>
                <p:cNvSpPr>
                  <a:spLocks noChangeArrowheads="1"/>
                </p:cNvSpPr>
                <p:nvPr/>
              </p:nvSpPr>
              <p:spPr bwMode="ltGray">
                <a:xfrm rot="12360000">
                  <a:off x="1292" y="2567"/>
                  <a:ext cx="570" cy="528"/>
                </a:xfrm>
                <a:prstGeom prst="ellipse">
                  <a:avLst/>
                </a:prstGeom>
                <a:solidFill>
                  <a:schemeClr val="accent1">
                    <a:alpha val="50000"/>
                  </a:schemeClr>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05" name="Rectangle 9">
                  <a:extLst>
                    <a:ext uri="{FF2B5EF4-FFF2-40B4-BE49-F238E27FC236}">
                      <a16:creationId xmlns:a16="http://schemas.microsoft.com/office/drawing/2014/main" id="{E795687D-0259-3122-DC9E-3AC07EE22C5E}"/>
                    </a:ext>
                  </a:extLst>
                </p:cNvPr>
                <p:cNvSpPr>
                  <a:spLocks noChangeArrowheads="1"/>
                </p:cNvSpPr>
                <p:nvPr/>
              </p:nvSpPr>
              <p:spPr bwMode="ltGray">
                <a:xfrm rot="12360000">
                  <a:off x="2373" y="2047"/>
                  <a:ext cx="446" cy="81"/>
                </a:xfrm>
                <a:prstGeom prst="rect">
                  <a:avLst/>
                </a:prstGeom>
                <a:solidFill>
                  <a:schemeClr val="accent1">
                    <a:alpha val="5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06" name="Rectangle 10">
                  <a:extLst>
                    <a:ext uri="{FF2B5EF4-FFF2-40B4-BE49-F238E27FC236}">
                      <a16:creationId xmlns:a16="http://schemas.microsoft.com/office/drawing/2014/main" id="{73B53591-546A-F40C-70D6-B782C0DD9DB6}"/>
                    </a:ext>
                  </a:extLst>
                </p:cNvPr>
                <p:cNvSpPr>
                  <a:spLocks noChangeArrowheads="1"/>
                </p:cNvSpPr>
                <p:nvPr/>
              </p:nvSpPr>
              <p:spPr bwMode="ltGray">
                <a:xfrm rot="12360000">
                  <a:off x="1927" y="3071"/>
                  <a:ext cx="445" cy="82"/>
                </a:xfrm>
                <a:prstGeom prst="rect">
                  <a:avLst/>
                </a:prstGeom>
                <a:solidFill>
                  <a:schemeClr val="accent1">
                    <a:alpha val="5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07" name="Arc 11">
                  <a:extLst>
                    <a:ext uri="{FF2B5EF4-FFF2-40B4-BE49-F238E27FC236}">
                      <a16:creationId xmlns:a16="http://schemas.microsoft.com/office/drawing/2014/main" id="{48744460-E696-35A8-E0D7-BF673AC0CF44}"/>
                    </a:ext>
                  </a:extLst>
                </p:cNvPr>
                <p:cNvSpPr>
                  <a:spLocks/>
                </p:cNvSpPr>
                <p:nvPr/>
              </p:nvSpPr>
              <p:spPr bwMode="ltGray">
                <a:xfrm rot="10485000">
                  <a:off x="1261" y="1548"/>
                  <a:ext cx="723" cy="847"/>
                </a:xfrm>
                <a:custGeom>
                  <a:avLst/>
                  <a:gdLst>
                    <a:gd name="G0" fmla="+- 21600 0 0"/>
                    <a:gd name="G1" fmla="+- 21600 0 0"/>
                    <a:gd name="G2" fmla="+- 21600 0 0"/>
                    <a:gd name="T0" fmla="*/ 104 w 43074"/>
                    <a:gd name="T1" fmla="*/ 23720 h 23720"/>
                    <a:gd name="T2" fmla="*/ 43074 w 43074"/>
                    <a:gd name="T3" fmla="*/ 19267 h 23720"/>
                    <a:gd name="T4" fmla="*/ 21600 w 43074"/>
                    <a:gd name="T5" fmla="*/ 21600 h 23720"/>
                  </a:gdLst>
                  <a:ahLst/>
                  <a:cxnLst>
                    <a:cxn ang="0">
                      <a:pos x="T0" y="T1"/>
                    </a:cxn>
                    <a:cxn ang="0">
                      <a:pos x="T2" y="T3"/>
                    </a:cxn>
                    <a:cxn ang="0">
                      <a:pos x="T4" y="T5"/>
                    </a:cxn>
                  </a:cxnLst>
                  <a:rect l="0" t="0" r="r" b="b"/>
                  <a:pathLst>
                    <a:path w="43074" h="23720" fill="none" extrusionOk="0">
                      <a:moveTo>
                        <a:pt x="104" y="23719"/>
                      </a:moveTo>
                      <a:cubicBezTo>
                        <a:pt x="34" y="23015"/>
                        <a:pt x="0" y="22307"/>
                        <a:pt x="0" y="21600"/>
                      </a:cubicBezTo>
                      <a:cubicBezTo>
                        <a:pt x="0" y="9670"/>
                        <a:pt x="9670" y="0"/>
                        <a:pt x="21600" y="0"/>
                      </a:cubicBezTo>
                      <a:cubicBezTo>
                        <a:pt x="32626" y="0"/>
                        <a:pt x="41882" y="8305"/>
                        <a:pt x="43073" y="19267"/>
                      </a:cubicBezTo>
                    </a:path>
                    <a:path w="43074" h="23720" stroke="0" extrusionOk="0">
                      <a:moveTo>
                        <a:pt x="104" y="23719"/>
                      </a:moveTo>
                      <a:cubicBezTo>
                        <a:pt x="34" y="23015"/>
                        <a:pt x="0" y="22307"/>
                        <a:pt x="0" y="21600"/>
                      </a:cubicBezTo>
                      <a:cubicBezTo>
                        <a:pt x="0" y="9670"/>
                        <a:pt x="9670" y="0"/>
                        <a:pt x="21600" y="0"/>
                      </a:cubicBezTo>
                      <a:cubicBezTo>
                        <a:pt x="32626" y="0"/>
                        <a:pt x="41882" y="8305"/>
                        <a:pt x="43073" y="19267"/>
                      </a:cubicBezTo>
                      <a:lnTo>
                        <a:pt x="21600" y="21600"/>
                      </a:lnTo>
                      <a:close/>
                    </a:path>
                  </a:pathLst>
                </a:custGeom>
                <a:solidFill>
                  <a:schemeClr val="folHlink">
                    <a:alpha val="50000"/>
                  </a:scheme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08" name="Freeform 12">
                  <a:extLst>
                    <a:ext uri="{FF2B5EF4-FFF2-40B4-BE49-F238E27FC236}">
                      <a16:creationId xmlns:a16="http://schemas.microsoft.com/office/drawing/2014/main" id="{0345555E-5B06-A031-B719-DEF39160AD50}"/>
                    </a:ext>
                  </a:extLst>
                </p:cNvPr>
                <p:cNvSpPr>
                  <a:spLocks/>
                </p:cNvSpPr>
                <p:nvPr/>
              </p:nvSpPr>
              <p:spPr bwMode="ltGray">
                <a:xfrm>
                  <a:off x="1300" y="1374"/>
                  <a:ext cx="1035" cy="2007"/>
                </a:xfrm>
                <a:custGeom>
                  <a:avLst/>
                  <a:gdLst>
                    <a:gd name="T0" fmla="*/ 56 w 1035"/>
                    <a:gd name="T1" fmla="*/ 2006 h 2007"/>
                    <a:gd name="T2" fmla="*/ 0 w 1035"/>
                    <a:gd name="T3" fmla="*/ 1843 h 2007"/>
                    <a:gd name="T4" fmla="*/ 871 w 1035"/>
                    <a:gd name="T5" fmla="*/ 56 h 2007"/>
                    <a:gd name="T6" fmla="*/ 1034 w 1035"/>
                    <a:gd name="T7" fmla="*/ 0 h 2007"/>
                    <a:gd name="T8" fmla="*/ 56 w 1035"/>
                    <a:gd name="T9" fmla="*/ 2006 h 2007"/>
                  </a:gdLst>
                  <a:ahLst/>
                  <a:cxnLst>
                    <a:cxn ang="0">
                      <a:pos x="T0" y="T1"/>
                    </a:cxn>
                    <a:cxn ang="0">
                      <a:pos x="T2" y="T3"/>
                    </a:cxn>
                    <a:cxn ang="0">
                      <a:pos x="T4" y="T5"/>
                    </a:cxn>
                    <a:cxn ang="0">
                      <a:pos x="T6" y="T7"/>
                    </a:cxn>
                    <a:cxn ang="0">
                      <a:pos x="T8" y="T9"/>
                    </a:cxn>
                  </a:cxnLst>
                  <a:rect l="0" t="0" r="r" b="b"/>
                  <a:pathLst>
                    <a:path w="1035" h="2007">
                      <a:moveTo>
                        <a:pt x="56" y="2006"/>
                      </a:moveTo>
                      <a:lnTo>
                        <a:pt x="0" y="1843"/>
                      </a:lnTo>
                      <a:lnTo>
                        <a:pt x="871" y="56"/>
                      </a:lnTo>
                      <a:lnTo>
                        <a:pt x="1034" y="0"/>
                      </a:lnTo>
                      <a:lnTo>
                        <a:pt x="56" y="2006"/>
                      </a:lnTo>
                    </a:path>
                  </a:pathLst>
                </a:custGeom>
                <a:solidFill>
                  <a:schemeClr val="hlink">
                    <a:alpha val="50000"/>
                  </a:scheme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4109" name="Freeform 13">
                <a:extLst>
                  <a:ext uri="{FF2B5EF4-FFF2-40B4-BE49-F238E27FC236}">
                    <a16:creationId xmlns:a16="http://schemas.microsoft.com/office/drawing/2014/main" id="{40F42626-E69A-E5CE-DE0F-7D39ABA15CD9}"/>
                  </a:ext>
                </a:extLst>
              </p:cNvPr>
              <p:cNvSpPr>
                <a:spLocks/>
              </p:cNvSpPr>
              <p:nvPr/>
            </p:nvSpPr>
            <p:spPr bwMode="ltGray">
              <a:xfrm>
                <a:off x="2448" y="1810"/>
                <a:ext cx="324" cy="231"/>
              </a:xfrm>
              <a:custGeom>
                <a:avLst/>
                <a:gdLst>
                  <a:gd name="T0" fmla="*/ 321 w 324"/>
                  <a:gd name="T1" fmla="*/ 226 h 231"/>
                  <a:gd name="T2" fmla="*/ 287 w 324"/>
                  <a:gd name="T3" fmla="*/ 123 h 231"/>
                  <a:gd name="T4" fmla="*/ 53 w 324"/>
                  <a:gd name="T5" fmla="*/ 9 h 231"/>
                  <a:gd name="T6" fmla="*/ 35 w 324"/>
                  <a:gd name="T7" fmla="*/ 0 h 231"/>
                  <a:gd name="T8" fmla="*/ 0 w 324"/>
                  <a:gd name="T9" fmla="*/ 72 h 231"/>
                  <a:gd name="T10" fmla="*/ 323 w 324"/>
                  <a:gd name="T11" fmla="*/ 230 h 231"/>
                </a:gdLst>
                <a:ahLst/>
                <a:cxnLst>
                  <a:cxn ang="0">
                    <a:pos x="T0" y="T1"/>
                  </a:cxn>
                  <a:cxn ang="0">
                    <a:pos x="T2" y="T3"/>
                  </a:cxn>
                  <a:cxn ang="0">
                    <a:pos x="T4" y="T5"/>
                  </a:cxn>
                  <a:cxn ang="0">
                    <a:pos x="T6" y="T7"/>
                  </a:cxn>
                  <a:cxn ang="0">
                    <a:pos x="T8" y="T9"/>
                  </a:cxn>
                  <a:cxn ang="0">
                    <a:pos x="T10" y="T11"/>
                  </a:cxn>
                </a:cxnLst>
                <a:rect l="0" t="0" r="r" b="b"/>
                <a:pathLst>
                  <a:path w="324" h="231">
                    <a:moveTo>
                      <a:pt x="321" y="226"/>
                    </a:moveTo>
                    <a:lnTo>
                      <a:pt x="287" y="123"/>
                    </a:lnTo>
                    <a:lnTo>
                      <a:pt x="53" y="9"/>
                    </a:lnTo>
                    <a:lnTo>
                      <a:pt x="35" y="0"/>
                    </a:lnTo>
                    <a:lnTo>
                      <a:pt x="0" y="72"/>
                    </a:lnTo>
                    <a:lnTo>
                      <a:pt x="323" y="230"/>
                    </a:lnTo>
                  </a:path>
                </a:pathLst>
              </a:custGeom>
              <a:solidFill>
                <a:schemeClr val="accent1">
                  <a:alpha val="50000"/>
                </a:schemeClr>
              </a:solidFill>
              <a:ln>
                <a:noFill/>
              </a:ln>
              <a:effectLst/>
              <a:extLst>
                <a:ext uri="{91240B29-F687-4F45-9708-019B960494DF}">
                  <a14:hiddenLine xmlns:a14="http://schemas.microsoft.com/office/drawing/2010/main" w="9525" cap="rnd">
                    <a:solidFill>
                      <a:schemeClr val="tx1"/>
                    </a:solidFill>
                    <a:round/>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4110" name="Rectangle 14">
              <a:extLst>
                <a:ext uri="{FF2B5EF4-FFF2-40B4-BE49-F238E27FC236}">
                  <a16:creationId xmlns:a16="http://schemas.microsoft.com/office/drawing/2014/main" id="{B2A7B232-3F78-4EFF-276F-339A1A40C4D3}"/>
                </a:ext>
              </a:extLst>
            </p:cNvPr>
            <p:cNvSpPr>
              <a:spLocks noChangeArrowheads="1"/>
            </p:cNvSpPr>
            <p:nvPr/>
          </p:nvSpPr>
          <p:spPr bwMode="auto">
            <a:xfrm>
              <a:off x="768" y="720"/>
              <a:ext cx="4991" cy="816"/>
            </a:xfrm>
            <a:prstGeom prst="rect">
              <a:avLst/>
            </a:prstGeom>
            <a:solidFill>
              <a:schemeClr val="accent2">
                <a:alpha val="5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4111" name="Rectangle 15">
            <a:extLst>
              <a:ext uri="{FF2B5EF4-FFF2-40B4-BE49-F238E27FC236}">
                <a16:creationId xmlns:a16="http://schemas.microsoft.com/office/drawing/2014/main" id="{13E0EF88-3E06-F1D3-9855-363944E415E2}"/>
              </a:ext>
            </a:extLst>
          </p:cNvPr>
          <p:cNvSpPr>
            <a:spLocks noGrp="1" noChangeArrowheads="1"/>
          </p:cNvSpPr>
          <p:nvPr>
            <p:ph type="ctrTitle" sz="quarter"/>
          </p:nvPr>
        </p:nvSpPr>
        <p:spPr>
          <a:xfrm>
            <a:off x="1217613" y="1219200"/>
            <a:ext cx="7772400" cy="1143000"/>
          </a:xfrm>
        </p:spPr>
        <p:txBody>
          <a:bodyPr/>
          <a:lstStyle>
            <a:lvl1pPr>
              <a:defRPr/>
            </a:lvl1pPr>
          </a:lstStyle>
          <a:p>
            <a:pPr lvl="0"/>
            <a:r>
              <a:rPr lang="en-US" altLang="en-US" noProof="0"/>
              <a:t>Click to edit Master title style</a:t>
            </a:r>
          </a:p>
        </p:txBody>
      </p:sp>
      <p:sp>
        <p:nvSpPr>
          <p:cNvPr id="4112" name="Rectangle 16">
            <a:extLst>
              <a:ext uri="{FF2B5EF4-FFF2-40B4-BE49-F238E27FC236}">
                <a16:creationId xmlns:a16="http://schemas.microsoft.com/office/drawing/2014/main" id="{56E9E070-CB57-DE93-86BC-A662A13DF77F}"/>
              </a:ext>
            </a:extLst>
          </p:cNvPr>
          <p:cNvSpPr>
            <a:spLocks noGrp="1" noChangeArrowheads="1"/>
          </p:cNvSpPr>
          <p:nvPr>
            <p:ph type="subTitle" sz="quarter" idx="1"/>
          </p:nvPr>
        </p:nvSpPr>
        <p:spPr>
          <a:xfrm>
            <a:off x="4724400" y="2819400"/>
            <a:ext cx="4267200" cy="3200400"/>
          </a:xfrm>
        </p:spPr>
        <p:txBody>
          <a:bodyPr/>
          <a:lstStyle>
            <a:lvl1pPr marL="0" indent="0" algn="ctr">
              <a:buFontTx/>
              <a:buNone/>
              <a:defRPr/>
            </a:lvl1pPr>
          </a:lstStyle>
          <a:p>
            <a:pPr lvl="0"/>
            <a:r>
              <a:rPr lang="en-US" altLang="en-US" noProof="0"/>
              <a:t>Click to edit Master subtitle style</a:t>
            </a:r>
          </a:p>
        </p:txBody>
      </p:sp>
      <p:sp>
        <p:nvSpPr>
          <p:cNvPr id="4113" name="Rectangle 17">
            <a:extLst>
              <a:ext uri="{FF2B5EF4-FFF2-40B4-BE49-F238E27FC236}">
                <a16:creationId xmlns:a16="http://schemas.microsoft.com/office/drawing/2014/main" id="{E4C8DF52-7245-6152-5252-BD6A51DA3624}"/>
              </a:ext>
            </a:extLst>
          </p:cNvPr>
          <p:cNvSpPr>
            <a:spLocks noGrp="1" noChangeArrowheads="1"/>
          </p:cNvSpPr>
          <p:nvPr>
            <p:ph type="dt" sz="quarter" idx="2"/>
          </p:nvPr>
        </p:nvSpPr>
        <p:spPr>
          <a:xfrm>
            <a:off x="152400" y="6248400"/>
            <a:ext cx="1905000" cy="457200"/>
          </a:xfrm>
        </p:spPr>
        <p:txBody>
          <a:bodyPr/>
          <a:lstStyle>
            <a:lvl1pPr>
              <a:defRPr i="1">
                <a:latin typeface="Arial" panose="020B0604020202020204" pitchFamily="34" charset="0"/>
              </a:defRPr>
            </a:lvl1pPr>
          </a:lstStyle>
          <a:p>
            <a:endParaRPr lang="en-US" altLang="en-US"/>
          </a:p>
        </p:txBody>
      </p:sp>
      <p:sp>
        <p:nvSpPr>
          <p:cNvPr id="4114" name="Rectangle 18">
            <a:extLst>
              <a:ext uri="{FF2B5EF4-FFF2-40B4-BE49-F238E27FC236}">
                <a16:creationId xmlns:a16="http://schemas.microsoft.com/office/drawing/2014/main" id="{E8DA4603-5810-7E86-C70C-960C665CCD92}"/>
              </a:ext>
            </a:extLst>
          </p:cNvPr>
          <p:cNvSpPr>
            <a:spLocks noGrp="1" noChangeArrowheads="1"/>
          </p:cNvSpPr>
          <p:nvPr>
            <p:ph type="ftr" sz="quarter" idx="3"/>
          </p:nvPr>
        </p:nvSpPr>
        <p:spPr>
          <a:xfrm>
            <a:off x="3124200" y="6248400"/>
            <a:ext cx="2895600" cy="457200"/>
          </a:xfrm>
        </p:spPr>
        <p:txBody>
          <a:bodyPr/>
          <a:lstStyle>
            <a:lvl1pPr>
              <a:defRPr i="1">
                <a:latin typeface="Arial" panose="020B0604020202020204" pitchFamily="34" charset="0"/>
              </a:defRPr>
            </a:lvl1pPr>
          </a:lstStyle>
          <a:p>
            <a:endParaRPr lang="en-US" altLang="en-US"/>
          </a:p>
        </p:txBody>
      </p:sp>
      <p:sp>
        <p:nvSpPr>
          <p:cNvPr id="4115" name="Rectangle 19">
            <a:extLst>
              <a:ext uri="{FF2B5EF4-FFF2-40B4-BE49-F238E27FC236}">
                <a16:creationId xmlns:a16="http://schemas.microsoft.com/office/drawing/2014/main" id="{7FA98E2D-64F8-326F-EBB2-BE2AB2D27F72}"/>
              </a:ext>
            </a:extLst>
          </p:cNvPr>
          <p:cNvSpPr>
            <a:spLocks noGrp="1" noChangeArrowheads="1"/>
          </p:cNvSpPr>
          <p:nvPr>
            <p:ph type="sldNum" sz="quarter" idx="4"/>
          </p:nvPr>
        </p:nvSpPr>
        <p:spPr/>
        <p:txBody>
          <a:bodyPr/>
          <a:lstStyle>
            <a:lvl1pPr>
              <a:defRPr i="1">
                <a:latin typeface="Arial" panose="020B0604020202020204" pitchFamily="34" charset="0"/>
              </a:defRPr>
            </a:lvl1pPr>
          </a:lstStyle>
          <a:p>
            <a:fld id="{D2617FA4-F236-4FF9-A5DF-F358792AADF9}" type="slidenum">
              <a:rPr lang="en-US" altLang="en-US"/>
              <a:pPr/>
              <a:t>‹#›</a:t>
            </a:fld>
            <a:endParaRPr lang="en-US"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B17C6-0A49-304B-B52B-7098FCFCD22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45A1F8A-2D0C-5322-9B48-E1B2E7299C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F4A98A-C3C1-CD89-CC33-238824833419}"/>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5D58E308-B483-3F0F-DC26-07B556420D0E}"/>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C4560AF6-7388-B162-7165-A919AF6D4F5D}"/>
              </a:ext>
            </a:extLst>
          </p:cNvPr>
          <p:cNvSpPr>
            <a:spLocks noGrp="1"/>
          </p:cNvSpPr>
          <p:nvPr>
            <p:ph type="sldNum" sz="quarter" idx="12"/>
          </p:nvPr>
        </p:nvSpPr>
        <p:spPr/>
        <p:txBody>
          <a:bodyPr/>
          <a:lstStyle>
            <a:lvl1pPr>
              <a:defRPr/>
            </a:lvl1pPr>
          </a:lstStyle>
          <a:p>
            <a:fld id="{42DFBC89-A6C8-4F8E-8846-5897C783AA33}" type="slidenum">
              <a:rPr lang="en-US" altLang="en-US"/>
              <a:pPr/>
              <a:t>‹#›</a:t>
            </a:fld>
            <a:endParaRPr lang="en-US" altLang="en-US"/>
          </a:p>
        </p:txBody>
      </p:sp>
    </p:spTree>
    <p:extLst>
      <p:ext uri="{BB962C8B-B14F-4D97-AF65-F5344CB8AC3E}">
        <p14:creationId xmlns:p14="http://schemas.microsoft.com/office/powerpoint/2010/main" val="217683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A9E183-8A9E-ABF6-0BDD-A0074F69E5CF}"/>
              </a:ext>
            </a:extLst>
          </p:cNvPr>
          <p:cNvSpPr>
            <a:spLocks noGrp="1"/>
          </p:cNvSpPr>
          <p:nvPr>
            <p:ph type="title" orient="vert"/>
          </p:nvPr>
        </p:nvSpPr>
        <p:spPr>
          <a:xfrm>
            <a:off x="7124700" y="533400"/>
            <a:ext cx="1943100" cy="548640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1EF928-39B1-D155-70A5-48BBB11BF326}"/>
              </a:ext>
            </a:extLst>
          </p:cNvPr>
          <p:cNvSpPr>
            <a:spLocks noGrp="1"/>
          </p:cNvSpPr>
          <p:nvPr>
            <p:ph type="body" orient="vert" idx="1"/>
          </p:nvPr>
        </p:nvSpPr>
        <p:spPr>
          <a:xfrm>
            <a:off x="1295400" y="5334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39BF69-6BD5-75A4-03EA-FDB5A1C58415}"/>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46710228-5A67-BCD3-9754-6DDADE9351F5}"/>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9B87E0B5-D600-5D7A-F8CB-2E008C13B381}"/>
              </a:ext>
            </a:extLst>
          </p:cNvPr>
          <p:cNvSpPr>
            <a:spLocks noGrp="1"/>
          </p:cNvSpPr>
          <p:nvPr>
            <p:ph type="sldNum" sz="quarter" idx="12"/>
          </p:nvPr>
        </p:nvSpPr>
        <p:spPr/>
        <p:txBody>
          <a:bodyPr/>
          <a:lstStyle>
            <a:lvl1pPr>
              <a:defRPr/>
            </a:lvl1pPr>
          </a:lstStyle>
          <a:p>
            <a:fld id="{9A6934C6-60D0-48CD-8A20-667393B25C48}" type="slidenum">
              <a:rPr lang="en-US" altLang="en-US"/>
              <a:pPr/>
              <a:t>‹#›</a:t>
            </a:fld>
            <a:endParaRPr lang="en-US" altLang="en-US"/>
          </a:p>
        </p:txBody>
      </p:sp>
    </p:spTree>
    <p:extLst>
      <p:ext uri="{BB962C8B-B14F-4D97-AF65-F5344CB8AC3E}">
        <p14:creationId xmlns:p14="http://schemas.microsoft.com/office/powerpoint/2010/main" val="20907618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reserve="1">
  <p:cSld name="Title, Text and Clip 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C76AF-A308-7E86-E0F4-5CD5600E4D1B}"/>
              </a:ext>
            </a:extLst>
          </p:cNvPr>
          <p:cNvSpPr>
            <a:spLocks noGrp="1"/>
          </p:cNvSpPr>
          <p:nvPr>
            <p:ph type="title"/>
          </p:nvPr>
        </p:nvSpPr>
        <p:spPr>
          <a:xfrm>
            <a:off x="1295400" y="533400"/>
            <a:ext cx="7772400" cy="1143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CC8A6D-EB6B-6FED-8268-74A6079F7739}"/>
              </a:ext>
            </a:extLst>
          </p:cNvPr>
          <p:cNvSpPr>
            <a:spLocks noGrp="1"/>
          </p:cNvSpPr>
          <p:nvPr>
            <p:ph type="body" sz="half" idx="1"/>
          </p:nvPr>
        </p:nvSpPr>
        <p:spPr>
          <a:xfrm>
            <a:off x="1295400" y="19050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Online Image Placeholder 3">
            <a:extLst>
              <a:ext uri="{FF2B5EF4-FFF2-40B4-BE49-F238E27FC236}">
                <a16:creationId xmlns:a16="http://schemas.microsoft.com/office/drawing/2014/main" id="{86548977-9DBD-C765-68E4-11B8AB942530}"/>
              </a:ext>
            </a:extLst>
          </p:cNvPr>
          <p:cNvSpPr>
            <a:spLocks noGrp="1"/>
          </p:cNvSpPr>
          <p:nvPr>
            <p:ph type="clipArt" sz="half" idx="2"/>
          </p:nvPr>
        </p:nvSpPr>
        <p:spPr>
          <a:xfrm>
            <a:off x="5257800" y="1905000"/>
            <a:ext cx="3810000" cy="4114800"/>
          </a:xfrm>
        </p:spPr>
        <p:txBody>
          <a:bodyPr/>
          <a:lstStyle/>
          <a:p>
            <a:endParaRPr lang="en-US"/>
          </a:p>
        </p:txBody>
      </p:sp>
      <p:sp>
        <p:nvSpPr>
          <p:cNvPr id="5" name="Date Placeholder 4">
            <a:extLst>
              <a:ext uri="{FF2B5EF4-FFF2-40B4-BE49-F238E27FC236}">
                <a16:creationId xmlns:a16="http://schemas.microsoft.com/office/drawing/2014/main" id="{B5CE8BEE-BDCA-4FCD-4BE5-2768E3175F39}"/>
              </a:ext>
            </a:extLst>
          </p:cNvPr>
          <p:cNvSpPr>
            <a:spLocks noGrp="1"/>
          </p:cNvSpPr>
          <p:nvPr>
            <p:ph type="dt" sz="half" idx="10"/>
          </p:nvPr>
        </p:nvSpPr>
        <p:spPr>
          <a:xfrm>
            <a:off x="1295400" y="6248400"/>
            <a:ext cx="1905000" cy="457200"/>
          </a:xfrm>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A239E3D8-C55B-9A80-26E2-BBB333FB932E}"/>
              </a:ext>
            </a:extLst>
          </p:cNvPr>
          <p:cNvSpPr>
            <a:spLocks noGrp="1"/>
          </p:cNvSpPr>
          <p:nvPr>
            <p:ph type="ftr" sz="quarter" idx="11"/>
          </p:nvPr>
        </p:nvSpPr>
        <p:spPr>
          <a:xfrm>
            <a:off x="3733800" y="6248400"/>
            <a:ext cx="2895600" cy="457200"/>
          </a:xfrm>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EE2314F4-8DBC-2A6D-E235-4A738709B144}"/>
              </a:ext>
            </a:extLst>
          </p:cNvPr>
          <p:cNvSpPr>
            <a:spLocks noGrp="1"/>
          </p:cNvSpPr>
          <p:nvPr>
            <p:ph type="sldNum" sz="quarter" idx="12"/>
          </p:nvPr>
        </p:nvSpPr>
        <p:spPr>
          <a:xfrm>
            <a:off x="7162800" y="6248400"/>
            <a:ext cx="1905000" cy="457200"/>
          </a:xfrm>
        </p:spPr>
        <p:txBody>
          <a:bodyPr/>
          <a:lstStyle>
            <a:lvl1pPr>
              <a:defRPr/>
            </a:lvl1pPr>
          </a:lstStyle>
          <a:p>
            <a:fld id="{BAB27520-6C4C-406C-95A3-C95CDBE4F691}" type="slidenum">
              <a:rPr lang="en-US" altLang="en-US"/>
              <a:pPr/>
              <a:t>‹#›</a:t>
            </a:fld>
            <a:endParaRPr lang="en-US" altLang="en-US"/>
          </a:p>
        </p:txBody>
      </p:sp>
    </p:spTree>
    <p:extLst>
      <p:ext uri="{BB962C8B-B14F-4D97-AF65-F5344CB8AC3E}">
        <p14:creationId xmlns:p14="http://schemas.microsoft.com/office/powerpoint/2010/main" val="27321416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clipArtAndTx" preserve="1">
  <p:cSld name="Title, Clip Art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5B309-0ABA-8B24-4D9F-C29124008554}"/>
              </a:ext>
            </a:extLst>
          </p:cNvPr>
          <p:cNvSpPr>
            <a:spLocks noGrp="1"/>
          </p:cNvSpPr>
          <p:nvPr>
            <p:ph type="title"/>
          </p:nvPr>
        </p:nvSpPr>
        <p:spPr>
          <a:xfrm>
            <a:off x="1295400" y="533400"/>
            <a:ext cx="7772400" cy="1143000"/>
          </a:xfrm>
        </p:spPr>
        <p:txBody>
          <a:bodyPr/>
          <a:lstStyle/>
          <a:p>
            <a:r>
              <a:rPr lang="en-US"/>
              <a:t>Click to edit Master title style</a:t>
            </a:r>
          </a:p>
        </p:txBody>
      </p:sp>
      <p:sp>
        <p:nvSpPr>
          <p:cNvPr id="3" name="Online Image Placeholder 2">
            <a:extLst>
              <a:ext uri="{FF2B5EF4-FFF2-40B4-BE49-F238E27FC236}">
                <a16:creationId xmlns:a16="http://schemas.microsoft.com/office/drawing/2014/main" id="{2C5110BA-709D-E58E-F01E-26BF36115D5D}"/>
              </a:ext>
            </a:extLst>
          </p:cNvPr>
          <p:cNvSpPr>
            <a:spLocks noGrp="1"/>
          </p:cNvSpPr>
          <p:nvPr>
            <p:ph type="clipArt" sz="half" idx="1"/>
          </p:nvPr>
        </p:nvSpPr>
        <p:spPr>
          <a:xfrm>
            <a:off x="1295400" y="1905000"/>
            <a:ext cx="3810000" cy="4114800"/>
          </a:xfrm>
        </p:spPr>
        <p:txBody>
          <a:bodyPr/>
          <a:lstStyle/>
          <a:p>
            <a:endParaRPr lang="en-US"/>
          </a:p>
        </p:txBody>
      </p:sp>
      <p:sp>
        <p:nvSpPr>
          <p:cNvPr id="4" name="Text Placeholder 3">
            <a:extLst>
              <a:ext uri="{FF2B5EF4-FFF2-40B4-BE49-F238E27FC236}">
                <a16:creationId xmlns:a16="http://schemas.microsoft.com/office/drawing/2014/main" id="{3F9C1B58-4891-72BA-4404-C9C5E3AEB745}"/>
              </a:ext>
            </a:extLst>
          </p:cNvPr>
          <p:cNvSpPr>
            <a:spLocks noGrp="1"/>
          </p:cNvSpPr>
          <p:nvPr>
            <p:ph type="body" sz="half" idx="2"/>
          </p:nvPr>
        </p:nvSpPr>
        <p:spPr>
          <a:xfrm>
            <a:off x="5257800" y="19050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03E4C64-EA58-9714-AFCD-23988F5A9B35}"/>
              </a:ext>
            </a:extLst>
          </p:cNvPr>
          <p:cNvSpPr>
            <a:spLocks noGrp="1"/>
          </p:cNvSpPr>
          <p:nvPr>
            <p:ph type="dt" sz="half" idx="10"/>
          </p:nvPr>
        </p:nvSpPr>
        <p:spPr>
          <a:xfrm>
            <a:off x="1295400" y="6248400"/>
            <a:ext cx="1905000" cy="457200"/>
          </a:xfrm>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8C1B9C30-ABC5-F641-3AD0-AAF087AEAFA8}"/>
              </a:ext>
            </a:extLst>
          </p:cNvPr>
          <p:cNvSpPr>
            <a:spLocks noGrp="1"/>
          </p:cNvSpPr>
          <p:nvPr>
            <p:ph type="ftr" sz="quarter" idx="11"/>
          </p:nvPr>
        </p:nvSpPr>
        <p:spPr>
          <a:xfrm>
            <a:off x="3733800" y="6248400"/>
            <a:ext cx="2895600" cy="457200"/>
          </a:xfrm>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05322386-E166-B830-8BB1-456102170943}"/>
              </a:ext>
            </a:extLst>
          </p:cNvPr>
          <p:cNvSpPr>
            <a:spLocks noGrp="1"/>
          </p:cNvSpPr>
          <p:nvPr>
            <p:ph type="sldNum" sz="quarter" idx="12"/>
          </p:nvPr>
        </p:nvSpPr>
        <p:spPr>
          <a:xfrm>
            <a:off x="7162800" y="6248400"/>
            <a:ext cx="1905000" cy="457200"/>
          </a:xfrm>
        </p:spPr>
        <p:txBody>
          <a:bodyPr/>
          <a:lstStyle>
            <a:lvl1pPr>
              <a:defRPr/>
            </a:lvl1pPr>
          </a:lstStyle>
          <a:p>
            <a:fld id="{50FACF42-F454-46E4-BB1C-46D78CCB7B3E}" type="slidenum">
              <a:rPr lang="en-US" altLang="en-US"/>
              <a:pPr/>
              <a:t>‹#›</a:t>
            </a:fld>
            <a:endParaRPr lang="en-US" altLang="en-US"/>
          </a:p>
        </p:txBody>
      </p:sp>
    </p:spTree>
    <p:extLst>
      <p:ext uri="{BB962C8B-B14F-4D97-AF65-F5344CB8AC3E}">
        <p14:creationId xmlns:p14="http://schemas.microsoft.com/office/powerpoint/2010/main" val="34102735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19A2A-A9C1-7282-4F4B-92F0F80DB90F}"/>
              </a:ext>
            </a:extLst>
          </p:cNvPr>
          <p:cNvSpPr>
            <a:spLocks noGrp="1"/>
          </p:cNvSpPr>
          <p:nvPr>
            <p:ph type="title"/>
          </p:nvPr>
        </p:nvSpPr>
        <p:spPr>
          <a:xfrm>
            <a:off x="1295400" y="533400"/>
            <a:ext cx="7772400" cy="1143000"/>
          </a:xfrm>
        </p:spPr>
        <p:txBody>
          <a:bodyPr/>
          <a:lstStyle/>
          <a:p>
            <a:r>
              <a:rPr lang="en-US"/>
              <a:t>Click to edit Master title style</a:t>
            </a:r>
          </a:p>
        </p:txBody>
      </p:sp>
      <p:sp>
        <p:nvSpPr>
          <p:cNvPr id="3" name="Chart Placeholder 2">
            <a:extLst>
              <a:ext uri="{FF2B5EF4-FFF2-40B4-BE49-F238E27FC236}">
                <a16:creationId xmlns:a16="http://schemas.microsoft.com/office/drawing/2014/main" id="{77AE59ED-DD32-48AF-2AC4-6DC386ABF9CF}"/>
              </a:ext>
            </a:extLst>
          </p:cNvPr>
          <p:cNvSpPr>
            <a:spLocks noGrp="1"/>
          </p:cNvSpPr>
          <p:nvPr>
            <p:ph type="chart" idx="1"/>
          </p:nvPr>
        </p:nvSpPr>
        <p:spPr>
          <a:xfrm>
            <a:off x="1295400" y="1905000"/>
            <a:ext cx="7772400" cy="4114800"/>
          </a:xfrm>
        </p:spPr>
        <p:txBody>
          <a:bodyPr/>
          <a:lstStyle/>
          <a:p>
            <a:endParaRPr lang="en-US"/>
          </a:p>
        </p:txBody>
      </p:sp>
      <p:sp>
        <p:nvSpPr>
          <p:cNvPr id="4" name="Date Placeholder 3">
            <a:extLst>
              <a:ext uri="{FF2B5EF4-FFF2-40B4-BE49-F238E27FC236}">
                <a16:creationId xmlns:a16="http://schemas.microsoft.com/office/drawing/2014/main" id="{CAA278CF-90E8-D728-7E2E-DDBA00BD9EB2}"/>
              </a:ext>
            </a:extLst>
          </p:cNvPr>
          <p:cNvSpPr>
            <a:spLocks noGrp="1"/>
          </p:cNvSpPr>
          <p:nvPr>
            <p:ph type="dt" sz="half" idx="10"/>
          </p:nvPr>
        </p:nvSpPr>
        <p:spPr>
          <a:xfrm>
            <a:off x="1295400" y="6248400"/>
            <a:ext cx="1905000" cy="457200"/>
          </a:xfrm>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9CEB31E5-5C82-3768-EE93-AB4EA18E7777}"/>
              </a:ext>
            </a:extLst>
          </p:cNvPr>
          <p:cNvSpPr>
            <a:spLocks noGrp="1"/>
          </p:cNvSpPr>
          <p:nvPr>
            <p:ph type="ftr" sz="quarter" idx="11"/>
          </p:nvPr>
        </p:nvSpPr>
        <p:spPr>
          <a:xfrm>
            <a:off x="3733800" y="6248400"/>
            <a:ext cx="2895600" cy="457200"/>
          </a:xfrm>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FBD22B26-55E6-CEFF-3166-FA59FFBF7500}"/>
              </a:ext>
            </a:extLst>
          </p:cNvPr>
          <p:cNvSpPr>
            <a:spLocks noGrp="1"/>
          </p:cNvSpPr>
          <p:nvPr>
            <p:ph type="sldNum" sz="quarter" idx="12"/>
          </p:nvPr>
        </p:nvSpPr>
        <p:spPr>
          <a:xfrm>
            <a:off x="7162800" y="6248400"/>
            <a:ext cx="1905000" cy="457200"/>
          </a:xfrm>
        </p:spPr>
        <p:txBody>
          <a:bodyPr/>
          <a:lstStyle>
            <a:lvl1pPr>
              <a:defRPr/>
            </a:lvl1pPr>
          </a:lstStyle>
          <a:p>
            <a:fld id="{147BBCA0-47AC-4268-91A2-11A800361CDE}" type="slidenum">
              <a:rPr lang="en-US" altLang="en-US"/>
              <a:pPr/>
              <a:t>‹#›</a:t>
            </a:fld>
            <a:endParaRPr lang="en-US" altLang="en-US"/>
          </a:p>
        </p:txBody>
      </p:sp>
    </p:spTree>
    <p:extLst>
      <p:ext uri="{BB962C8B-B14F-4D97-AF65-F5344CB8AC3E}">
        <p14:creationId xmlns:p14="http://schemas.microsoft.com/office/powerpoint/2010/main" val="23099111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CB9DB6-92B9-5FC4-38FE-01EFC0E35F73}"/>
              </a:ext>
            </a:extLst>
          </p:cNvPr>
          <p:cNvSpPr>
            <a:spLocks noGrp="1"/>
          </p:cNvSpPr>
          <p:nvPr>
            <p:ph/>
          </p:nvPr>
        </p:nvSpPr>
        <p:spPr>
          <a:xfrm>
            <a:off x="1295400" y="533400"/>
            <a:ext cx="77724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A6A69CCF-259A-7191-86BB-B6F67A65F700}"/>
              </a:ext>
            </a:extLst>
          </p:cNvPr>
          <p:cNvSpPr>
            <a:spLocks noGrp="1"/>
          </p:cNvSpPr>
          <p:nvPr>
            <p:ph type="dt" sz="half" idx="10"/>
          </p:nvPr>
        </p:nvSpPr>
        <p:spPr>
          <a:xfrm>
            <a:off x="1295400" y="6248400"/>
            <a:ext cx="1905000" cy="457200"/>
          </a:xfrm>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B4F92189-E8AF-592C-DE77-D933A6F2BB67}"/>
              </a:ext>
            </a:extLst>
          </p:cNvPr>
          <p:cNvSpPr>
            <a:spLocks noGrp="1"/>
          </p:cNvSpPr>
          <p:nvPr>
            <p:ph type="ftr" sz="quarter" idx="11"/>
          </p:nvPr>
        </p:nvSpPr>
        <p:spPr>
          <a:xfrm>
            <a:off x="3733800" y="6248400"/>
            <a:ext cx="2895600" cy="457200"/>
          </a:xfrm>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D4230C01-556A-DD25-8C05-82442F4718F6}"/>
              </a:ext>
            </a:extLst>
          </p:cNvPr>
          <p:cNvSpPr>
            <a:spLocks noGrp="1"/>
          </p:cNvSpPr>
          <p:nvPr>
            <p:ph type="sldNum" sz="quarter" idx="12"/>
          </p:nvPr>
        </p:nvSpPr>
        <p:spPr>
          <a:xfrm>
            <a:off x="7162800" y="6248400"/>
            <a:ext cx="1905000" cy="457200"/>
          </a:xfrm>
        </p:spPr>
        <p:txBody>
          <a:bodyPr/>
          <a:lstStyle>
            <a:lvl1pPr>
              <a:defRPr/>
            </a:lvl1pPr>
          </a:lstStyle>
          <a:p>
            <a:fld id="{FBB0A050-9B3F-486C-A0C4-0C1E4B479D70}" type="slidenum">
              <a:rPr lang="en-US" altLang="en-US"/>
              <a:pPr/>
              <a:t>‹#›</a:t>
            </a:fld>
            <a:endParaRPr lang="en-US" altLang="en-US"/>
          </a:p>
        </p:txBody>
      </p:sp>
    </p:spTree>
    <p:extLst>
      <p:ext uri="{BB962C8B-B14F-4D97-AF65-F5344CB8AC3E}">
        <p14:creationId xmlns:p14="http://schemas.microsoft.com/office/powerpoint/2010/main" val="41372181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724C1-DAFE-5091-07AE-F2EDBEC2C2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170ABD-B93D-6140-CC14-0FCD6BE5293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438B87-2F9C-F2E7-3E15-48DB84FB5E7B}"/>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E356F3C0-77C6-EFEB-23EF-92D64377BB75}"/>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BBFDFD14-40C7-9F5F-761E-CD45EBAC4373}"/>
              </a:ext>
            </a:extLst>
          </p:cNvPr>
          <p:cNvSpPr>
            <a:spLocks noGrp="1"/>
          </p:cNvSpPr>
          <p:nvPr>
            <p:ph type="sldNum" sz="quarter" idx="12"/>
          </p:nvPr>
        </p:nvSpPr>
        <p:spPr/>
        <p:txBody>
          <a:bodyPr/>
          <a:lstStyle>
            <a:lvl1pPr>
              <a:defRPr/>
            </a:lvl1pPr>
          </a:lstStyle>
          <a:p>
            <a:fld id="{940D95D8-990C-4D7B-9E22-A1AA94B74BE8}" type="slidenum">
              <a:rPr lang="en-US" altLang="en-US"/>
              <a:pPr/>
              <a:t>‹#›</a:t>
            </a:fld>
            <a:endParaRPr lang="en-US" altLang="en-US"/>
          </a:p>
        </p:txBody>
      </p:sp>
    </p:spTree>
    <p:extLst>
      <p:ext uri="{BB962C8B-B14F-4D97-AF65-F5344CB8AC3E}">
        <p14:creationId xmlns:p14="http://schemas.microsoft.com/office/powerpoint/2010/main" val="2605347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986A7-35BA-E2ED-0199-C1AB94A3DB79}"/>
              </a:ext>
            </a:extLst>
          </p:cNvPr>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B4075B6-85A7-D8D1-B8E5-CD25E62A624C}"/>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a:extLst>
              <a:ext uri="{FF2B5EF4-FFF2-40B4-BE49-F238E27FC236}">
                <a16:creationId xmlns:a16="http://schemas.microsoft.com/office/drawing/2014/main" id="{236E2A91-C33F-56D4-0BFB-3BDCE25FEF81}"/>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70D789DF-6B69-0F3A-0025-6862C404A71D}"/>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4C8E512E-7C6F-5B3D-D657-9577B1BCB8A9}"/>
              </a:ext>
            </a:extLst>
          </p:cNvPr>
          <p:cNvSpPr>
            <a:spLocks noGrp="1"/>
          </p:cNvSpPr>
          <p:nvPr>
            <p:ph type="sldNum" sz="quarter" idx="12"/>
          </p:nvPr>
        </p:nvSpPr>
        <p:spPr/>
        <p:txBody>
          <a:bodyPr/>
          <a:lstStyle>
            <a:lvl1pPr>
              <a:defRPr/>
            </a:lvl1pPr>
          </a:lstStyle>
          <a:p>
            <a:fld id="{39A47A02-BDE7-427A-B96B-E5881DBEF8F7}" type="slidenum">
              <a:rPr lang="en-US" altLang="en-US"/>
              <a:pPr/>
              <a:t>‹#›</a:t>
            </a:fld>
            <a:endParaRPr lang="en-US" altLang="en-US"/>
          </a:p>
        </p:txBody>
      </p:sp>
    </p:spTree>
    <p:extLst>
      <p:ext uri="{BB962C8B-B14F-4D97-AF65-F5344CB8AC3E}">
        <p14:creationId xmlns:p14="http://schemas.microsoft.com/office/powerpoint/2010/main" val="127940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EDCA4-CFB8-A3F2-1367-F9D179F13F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C09BD5-E802-FF7F-95D8-AFCB90B4F6A9}"/>
              </a:ext>
            </a:extLst>
          </p:cNvPr>
          <p:cNvSpPr>
            <a:spLocks noGrp="1"/>
          </p:cNvSpPr>
          <p:nvPr>
            <p:ph sz="half" idx="1"/>
          </p:nvPr>
        </p:nvSpPr>
        <p:spPr>
          <a:xfrm>
            <a:off x="1295400" y="19050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AED2049-746C-A666-04FD-C8639EC175EF}"/>
              </a:ext>
            </a:extLst>
          </p:cNvPr>
          <p:cNvSpPr>
            <a:spLocks noGrp="1"/>
          </p:cNvSpPr>
          <p:nvPr>
            <p:ph sz="half" idx="2"/>
          </p:nvPr>
        </p:nvSpPr>
        <p:spPr>
          <a:xfrm>
            <a:off x="5257800" y="19050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AA5E5ED-B131-7246-D42A-008EA09AED05}"/>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F357CC68-F76A-FE3F-202A-9F616A32B93B}"/>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6CFDE5E0-D961-4616-255E-9DBE7175C706}"/>
              </a:ext>
            </a:extLst>
          </p:cNvPr>
          <p:cNvSpPr>
            <a:spLocks noGrp="1"/>
          </p:cNvSpPr>
          <p:nvPr>
            <p:ph type="sldNum" sz="quarter" idx="12"/>
          </p:nvPr>
        </p:nvSpPr>
        <p:spPr/>
        <p:txBody>
          <a:bodyPr/>
          <a:lstStyle>
            <a:lvl1pPr>
              <a:defRPr/>
            </a:lvl1pPr>
          </a:lstStyle>
          <a:p>
            <a:fld id="{656084DA-D675-46D9-B313-4E9BD0917207}" type="slidenum">
              <a:rPr lang="en-US" altLang="en-US"/>
              <a:pPr/>
              <a:t>‹#›</a:t>
            </a:fld>
            <a:endParaRPr lang="en-US" altLang="en-US"/>
          </a:p>
        </p:txBody>
      </p:sp>
    </p:spTree>
    <p:extLst>
      <p:ext uri="{BB962C8B-B14F-4D97-AF65-F5344CB8AC3E}">
        <p14:creationId xmlns:p14="http://schemas.microsoft.com/office/powerpoint/2010/main" val="1505752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19F71-B942-D609-1F75-EC81ED057C02}"/>
              </a:ext>
            </a:extLst>
          </p:cNvPr>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3D88F9-3F7A-1356-7838-92B8B5478A2C}"/>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5FAD8D-D180-542D-64F6-47DBB8CA01C1}"/>
              </a:ext>
            </a:extLst>
          </p:cNvPr>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CEF2DC-C574-2FD2-9323-095E892CC7D7}"/>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AB31A-5295-8E90-494A-660FD7974E40}"/>
              </a:ext>
            </a:extLst>
          </p:cNvPr>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F49B87A-3CE4-2943-2285-6F9D8A0AF91A}"/>
              </a:ext>
            </a:extLst>
          </p:cNvPr>
          <p:cNvSpPr>
            <a:spLocks noGrp="1"/>
          </p:cNvSpPr>
          <p:nvPr>
            <p:ph type="dt" sz="half"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15E100E9-B9FE-5C7C-D529-E740462894A3}"/>
              </a:ext>
            </a:extLst>
          </p:cNvPr>
          <p:cNvSpPr>
            <a:spLocks noGrp="1"/>
          </p:cNvSpPr>
          <p:nvPr>
            <p:ph type="ftr" sz="quarte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A84FA7B9-4163-AF9D-4A74-0E921AB3D4AF}"/>
              </a:ext>
            </a:extLst>
          </p:cNvPr>
          <p:cNvSpPr>
            <a:spLocks noGrp="1"/>
          </p:cNvSpPr>
          <p:nvPr>
            <p:ph type="sldNum" sz="quarter" idx="12"/>
          </p:nvPr>
        </p:nvSpPr>
        <p:spPr/>
        <p:txBody>
          <a:bodyPr/>
          <a:lstStyle>
            <a:lvl1pPr>
              <a:defRPr/>
            </a:lvl1pPr>
          </a:lstStyle>
          <a:p>
            <a:fld id="{F2EC73DC-C37D-4D79-8533-025ACB457015}" type="slidenum">
              <a:rPr lang="en-US" altLang="en-US"/>
              <a:pPr/>
              <a:t>‹#›</a:t>
            </a:fld>
            <a:endParaRPr lang="en-US" altLang="en-US"/>
          </a:p>
        </p:txBody>
      </p:sp>
    </p:spTree>
    <p:extLst>
      <p:ext uri="{BB962C8B-B14F-4D97-AF65-F5344CB8AC3E}">
        <p14:creationId xmlns:p14="http://schemas.microsoft.com/office/powerpoint/2010/main" val="3638755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5AEA1-AE9D-13C8-463C-88D878D2BAB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BA3633-3715-0E07-DC4F-1F7FDA56F301}"/>
              </a:ext>
            </a:extLst>
          </p:cNvPr>
          <p:cNvSpPr>
            <a:spLocks noGrp="1"/>
          </p:cNvSpPr>
          <p:nvPr>
            <p:ph type="dt" sz="half"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142251C0-674F-2BC0-6EAB-50723624AE1D}"/>
              </a:ext>
            </a:extLst>
          </p:cNvPr>
          <p:cNvSpPr>
            <a:spLocks noGrp="1"/>
          </p:cNvSpPr>
          <p:nvPr>
            <p:ph type="ftr" sz="quarte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3BB1D96F-0681-A86B-4109-17756BE879E6}"/>
              </a:ext>
            </a:extLst>
          </p:cNvPr>
          <p:cNvSpPr>
            <a:spLocks noGrp="1"/>
          </p:cNvSpPr>
          <p:nvPr>
            <p:ph type="sldNum" sz="quarter" idx="12"/>
          </p:nvPr>
        </p:nvSpPr>
        <p:spPr/>
        <p:txBody>
          <a:bodyPr/>
          <a:lstStyle>
            <a:lvl1pPr>
              <a:defRPr/>
            </a:lvl1pPr>
          </a:lstStyle>
          <a:p>
            <a:fld id="{B7C064C6-442C-41AC-A5E4-E495E08CE55A}" type="slidenum">
              <a:rPr lang="en-US" altLang="en-US"/>
              <a:pPr/>
              <a:t>‹#›</a:t>
            </a:fld>
            <a:endParaRPr lang="en-US" altLang="en-US"/>
          </a:p>
        </p:txBody>
      </p:sp>
    </p:spTree>
    <p:extLst>
      <p:ext uri="{BB962C8B-B14F-4D97-AF65-F5344CB8AC3E}">
        <p14:creationId xmlns:p14="http://schemas.microsoft.com/office/powerpoint/2010/main" val="639321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312213B-8C6A-57BB-8D74-DB2C08CBD19C}"/>
              </a:ext>
            </a:extLst>
          </p:cNvPr>
          <p:cNvSpPr>
            <a:spLocks noGrp="1"/>
          </p:cNvSpPr>
          <p:nvPr>
            <p:ph type="dt" sz="half"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9062911A-E5AF-B0CF-C585-F1A950A9751D}"/>
              </a:ext>
            </a:extLst>
          </p:cNvPr>
          <p:cNvSpPr>
            <a:spLocks noGrp="1"/>
          </p:cNvSpPr>
          <p:nvPr>
            <p:ph type="ftr" sz="quarte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0046B493-A660-BC09-BB1C-7CAC9F4E329E}"/>
              </a:ext>
            </a:extLst>
          </p:cNvPr>
          <p:cNvSpPr>
            <a:spLocks noGrp="1"/>
          </p:cNvSpPr>
          <p:nvPr>
            <p:ph type="sldNum" sz="quarter" idx="12"/>
          </p:nvPr>
        </p:nvSpPr>
        <p:spPr/>
        <p:txBody>
          <a:bodyPr/>
          <a:lstStyle>
            <a:lvl1pPr>
              <a:defRPr/>
            </a:lvl1pPr>
          </a:lstStyle>
          <a:p>
            <a:fld id="{C3151868-F859-447C-A136-969A9A60F7CE}" type="slidenum">
              <a:rPr lang="en-US" altLang="en-US"/>
              <a:pPr/>
              <a:t>‹#›</a:t>
            </a:fld>
            <a:endParaRPr lang="en-US" altLang="en-US"/>
          </a:p>
        </p:txBody>
      </p:sp>
    </p:spTree>
    <p:extLst>
      <p:ext uri="{BB962C8B-B14F-4D97-AF65-F5344CB8AC3E}">
        <p14:creationId xmlns:p14="http://schemas.microsoft.com/office/powerpoint/2010/main" val="2789210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754CF-B991-2554-1E99-5160D43A98D4}"/>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93695E-DE45-6658-B6A0-1BC2490FD781}"/>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324D9C8-A978-9866-0D0C-8C9FAD6BF69B}"/>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5D78EE-B580-F9F3-FA66-7792761F2E66}"/>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786505D4-C2E4-4B5F-DB30-2DEF18800183}"/>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B45FC182-2187-8ADE-D4E3-3BB7E35479D7}"/>
              </a:ext>
            </a:extLst>
          </p:cNvPr>
          <p:cNvSpPr>
            <a:spLocks noGrp="1"/>
          </p:cNvSpPr>
          <p:nvPr>
            <p:ph type="sldNum" sz="quarter" idx="12"/>
          </p:nvPr>
        </p:nvSpPr>
        <p:spPr/>
        <p:txBody>
          <a:bodyPr/>
          <a:lstStyle>
            <a:lvl1pPr>
              <a:defRPr/>
            </a:lvl1pPr>
          </a:lstStyle>
          <a:p>
            <a:fld id="{BD2D1FD6-990B-435C-B26F-0DB2D0482351}" type="slidenum">
              <a:rPr lang="en-US" altLang="en-US"/>
              <a:pPr/>
              <a:t>‹#›</a:t>
            </a:fld>
            <a:endParaRPr lang="en-US" altLang="en-US"/>
          </a:p>
        </p:txBody>
      </p:sp>
    </p:spTree>
    <p:extLst>
      <p:ext uri="{BB962C8B-B14F-4D97-AF65-F5344CB8AC3E}">
        <p14:creationId xmlns:p14="http://schemas.microsoft.com/office/powerpoint/2010/main" val="3016379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6C0AD-2B80-7EF5-A0A4-D65C6EF1AC3D}"/>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054EEBE-AEFA-FAC8-CD6E-C633745D192B}"/>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20D461C-3EB9-CA6F-A47A-234CC3320BFA}"/>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BDB07A-EEBA-70EB-4E85-EE630C2F376B}"/>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7E4B5CE4-EE54-2CB7-CB01-DE356368AEB7}"/>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B14754DB-D93E-FF58-88E2-2C8EA330D4D9}"/>
              </a:ext>
            </a:extLst>
          </p:cNvPr>
          <p:cNvSpPr>
            <a:spLocks noGrp="1"/>
          </p:cNvSpPr>
          <p:nvPr>
            <p:ph type="sldNum" sz="quarter" idx="12"/>
          </p:nvPr>
        </p:nvSpPr>
        <p:spPr/>
        <p:txBody>
          <a:bodyPr/>
          <a:lstStyle>
            <a:lvl1pPr>
              <a:defRPr/>
            </a:lvl1pPr>
          </a:lstStyle>
          <a:p>
            <a:fld id="{76CB0087-4F66-47C8-A805-18CE5505676E}" type="slidenum">
              <a:rPr lang="en-US" altLang="en-US"/>
              <a:pPr/>
              <a:t>‹#›</a:t>
            </a:fld>
            <a:endParaRPr lang="en-US" altLang="en-US"/>
          </a:p>
        </p:txBody>
      </p:sp>
    </p:spTree>
    <p:extLst>
      <p:ext uri="{BB962C8B-B14F-4D97-AF65-F5344CB8AC3E}">
        <p14:creationId xmlns:p14="http://schemas.microsoft.com/office/powerpoint/2010/main" val="1396205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074" name="Group 2">
            <a:extLst>
              <a:ext uri="{FF2B5EF4-FFF2-40B4-BE49-F238E27FC236}">
                <a16:creationId xmlns:a16="http://schemas.microsoft.com/office/drawing/2014/main" id="{37EEB156-AA00-850D-F238-26A4B91CF111}"/>
              </a:ext>
            </a:extLst>
          </p:cNvPr>
          <p:cNvGrpSpPr>
            <a:grpSpLocks/>
          </p:cNvGrpSpPr>
          <p:nvPr/>
        </p:nvGrpSpPr>
        <p:grpSpPr bwMode="auto">
          <a:xfrm>
            <a:off x="0" y="0"/>
            <a:ext cx="1524000" cy="6856413"/>
            <a:chOff x="0" y="0"/>
            <a:chExt cx="960" cy="4319"/>
          </a:xfrm>
        </p:grpSpPr>
        <p:sp>
          <p:nvSpPr>
            <p:cNvPr id="3075" name="Rectangle 3">
              <a:extLst>
                <a:ext uri="{FF2B5EF4-FFF2-40B4-BE49-F238E27FC236}">
                  <a16:creationId xmlns:a16="http://schemas.microsoft.com/office/drawing/2014/main" id="{3D49ECE4-5C37-5521-15B3-C3F2BC511A55}"/>
                </a:ext>
              </a:extLst>
            </p:cNvPr>
            <p:cNvSpPr>
              <a:spLocks noChangeArrowheads="1"/>
            </p:cNvSpPr>
            <p:nvPr/>
          </p:nvSpPr>
          <p:spPr bwMode="ltGray">
            <a:xfrm>
              <a:off x="0" y="0"/>
              <a:ext cx="768" cy="4319"/>
            </a:xfrm>
            <a:prstGeom prst="rect">
              <a:avLst/>
            </a:prstGeom>
            <a:blipFill dpi="0" rotWithShape="0">
              <a:blip r:embed="rId17"/>
              <a:srcRect/>
              <a:tile tx="0" ty="0" sx="100000" sy="100000" flip="none" algn="tl"/>
            </a:bli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76" name="Rectangle 4">
              <a:extLst>
                <a:ext uri="{FF2B5EF4-FFF2-40B4-BE49-F238E27FC236}">
                  <a16:creationId xmlns:a16="http://schemas.microsoft.com/office/drawing/2014/main" id="{4DA69B31-6BB8-9B9C-92DB-8C0E64824012}"/>
                </a:ext>
              </a:extLst>
            </p:cNvPr>
            <p:cNvSpPr>
              <a:spLocks noChangeArrowheads="1"/>
            </p:cNvSpPr>
            <p:nvPr/>
          </p:nvSpPr>
          <p:spPr bwMode="hidden">
            <a:xfrm>
              <a:off x="768" y="0"/>
              <a:ext cx="192" cy="4319"/>
            </a:xfrm>
            <a:prstGeom prst="rect">
              <a:avLst/>
            </a:prstGeom>
            <a:gradFill rotWithShape="0">
              <a:gsLst>
                <a:gs pos="0">
                  <a:schemeClr val="bg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77" name="Rectangle 5">
              <a:extLst>
                <a:ext uri="{FF2B5EF4-FFF2-40B4-BE49-F238E27FC236}">
                  <a16:creationId xmlns:a16="http://schemas.microsoft.com/office/drawing/2014/main" id="{912909D2-5498-6802-C204-6B3EA5902F5B}"/>
                </a:ext>
              </a:extLst>
            </p:cNvPr>
            <p:cNvSpPr>
              <a:spLocks noChangeArrowheads="1"/>
            </p:cNvSpPr>
            <p:nvPr/>
          </p:nvSpPr>
          <p:spPr bwMode="ltGray">
            <a:xfrm>
              <a:off x="192" y="240"/>
              <a:ext cx="576" cy="2064"/>
            </a:xfrm>
            <a:prstGeom prst="rect">
              <a:avLst/>
            </a:prstGeom>
            <a:solidFill>
              <a:schemeClr val="accent2">
                <a:alpha val="5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78" name="Rectangle 6">
              <a:extLst>
                <a:ext uri="{FF2B5EF4-FFF2-40B4-BE49-F238E27FC236}">
                  <a16:creationId xmlns:a16="http://schemas.microsoft.com/office/drawing/2014/main" id="{9E8B7675-E3F0-BB8D-80E2-A385EBA79182}"/>
                </a:ext>
              </a:extLst>
            </p:cNvPr>
            <p:cNvSpPr>
              <a:spLocks noChangeArrowheads="1"/>
            </p:cNvSpPr>
            <p:nvPr/>
          </p:nvSpPr>
          <p:spPr bwMode="ltGray">
            <a:xfrm>
              <a:off x="0" y="960"/>
              <a:ext cx="768" cy="528"/>
            </a:xfrm>
            <a:prstGeom prst="rect">
              <a:avLst/>
            </a:prstGeom>
            <a:solidFill>
              <a:schemeClr val="folHlink">
                <a:alpha val="5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79" name="Rectangle 7">
              <a:extLst>
                <a:ext uri="{FF2B5EF4-FFF2-40B4-BE49-F238E27FC236}">
                  <a16:creationId xmlns:a16="http://schemas.microsoft.com/office/drawing/2014/main" id="{C16AE74C-9B9A-83EB-A9FF-D6F7C75AD637}"/>
                </a:ext>
              </a:extLst>
            </p:cNvPr>
            <p:cNvSpPr>
              <a:spLocks noChangeArrowheads="1"/>
            </p:cNvSpPr>
            <p:nvPr/>
          </p:nvSpPr>
          <p:spPr bwMode="ltGray">
            <a:xfrm>
              <a:off x="480" y="432"/>
              <a:ext cx="144" cy="3792"/>
            </a:xfrm>
            <a:prstGeom prst="rect">
              <a:avLst/>
            </a:prstGeom>
            <a:solidFill>
              <a:schemeClr val="hlink">
                <a:alpha val="5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80" name="Oval 8">
              <a:extLst>
                <a:ext uri="{FF2B5EF4-FFF2-40B4-BE49-F238E27FC236}">
                  <a16:creationId xmlns:a16="http://schemas.microsoft.com/office/drawing/2014/main" id="{C073A613-0317-9F34-A02F-DBD5E8D0172D}"/>
                </a:ext>
              </a:extLst>
            </p:cNvPr>
            <p:cNvSpPr>
              <a:spLocks noChangeArrowheads="1"/>
            </p:cNvSpPr>
            <p:nvPr/>
          </p:nvSpPr>
          <p:spPr bwMode="ltGray">
            <a:xfrm>
              <a:off x="0" y="672"/>
              <a:ext cx="672" cy="624"/>
            </a:xfrm>
            <a:prstGeom prst="ellipse">
              <a:avLst/>
            </a:prstGeom>
            <a:solidFill>
              <a:schemeClr val="accent1">
                <a:alpha val="50000"/>
              </a:schemeClr>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81" name="Rectangle 9">
              <a:extLst>
                <a:ext uri="{FF2B5EF4-FFF2-40B4-BE49-F238E27FC236}">
                  <a16:creationId xmlns:a16="http://schemas.microsoft.com/office/drawing/2014/main" id="{D3B0366E-FFA9-D2F4-CE73-7873E6DEC2F9}"/>
                </a:ext>
              </a:extLst>
            </p:cNvPr>
            <p:cNvSpPr>
              <a:spLocks noChangeArrowheads="1"/>
            </p:cNvSpPr>
            <p:nvPr/>
          </p:nvSpPr>
          <p:spPr bwMode="ltGray">
            <a:xfrm>
              <a:off x="0" y="3024"/>
              <a:ext cx="528" cy="96"/>
            </a:xfrm>
            <a:prstGeom prst="rect">
              <a:avLst/>
            </a:prstGeom>
            <a:solidFill>
              <a:schemeClr val="accent1">
                <a:alpha val="5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82" name="Rectangle 10">
              <a:extLst>
                <a:ext uri="{FF2B5EF4-FFF2-40B4-BE49-F238E27FC236}">
                  <a16:creationId xmlns:a16="http://schemas.microsoft.com/office/drawing/2014/main" id="{13AD020C-3B0C-3807-D0CE-AEE221E2BF7F}"/>
                </a:ext>
              </a:extLst>
            </p:cNvPr>
            <p:cNvSpPr>
              <a:spLocks noChangeArrowheads="1"/>
            </p:cNvSpPr>
            <p:nvPr/>
          </p:nvSpPr>
          <p:spPr bwMode="ltGray">
            <a:xfrm>
              <a:off x="0" y="3216"/>
              <a:ext cx="528" cy="96"/>
            </a:xfrm>
            <a:prstGeom prst="rect">
              <a:avLst/>
            </a:prstGeom>
            <a:solidFill>
              <a:schemeClr val="accent1">
                <a:alpha val="5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83" name="Rectangle 11">
              <a:extLst>
                <a:ext uri="{FF2B5EF4-FFF2-40B4-BE49-F238E27FC236}">
                  <a16:creationId xmlns:a16="http://schemas.microsoft.com/office/drawing/2014/main" id="{EE0B256D-14DA-BF8F-6467-E837DBD49A50}"/>
                </a:ext>
              </a:extLst>
            </p:cNvPr>
            <p:cNvSpPr>
              <a:spLocks noChangeArrowheads="1"/>
            </p:cNvSpPr>
            <p:nvPr/>
          </p:nvSpPr>
          <p:spPr bwMode="ltGray">
            <a:xfrm>
              <a:off x="0" y="3408"/>
              <a:ext cx="528" cy="96"/>
            </a:xfrm>
            <a:prstGeom prst="rect">
              <a:avLst/>
            </a:prstGeom>
            <a:solidFill>
              <a:schemeClr val="accent1">
                <a:alpha val="5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84" name="Arc 12">
              <a:extLst>
                <a:ext uri="{FF2B5EF4-FFF2-40B4-BE49-F238E27FC236}">
                  <a16:creationId xmlns:a16="http://schemas.microsoft.com/office/drawing/2014/main" id="{34BF0D86-D2F4-B7B0-1D9A-7B9188A68DA9}"/>
                </a:ext>
              </a:extLst>
            </p:cNvPr>
            <p:cNvSpPr>
              <a:spLocks/>
            </p:cNvSpPr>
            <p:nvPr/>
          </p:nvSpPr>
          <p:spPr bwMode="ltGray">
            <a:xfrm>
              <a:off x="577" y="2257"/>
              <a:ext cx="198" cy="1152"/>
            </a:xfrm>
            <a:custGeom>
              <a:avLst/>
              <a:gdLst>
                <a:gd name="G0" fmla="+- 21600 0 0"/>
                <a:gd name="G1" fmla="+- 21572 0 0"/>
                <a:gd name="G2" fmla="+- 21600 0 0"/>
                <a:gd name="T0" fmla="*/ 21822 w 21822"/>
                <a:gd name="T1" fmla="*/ 43171 h 43172"/>
                <a:gd name="T2" fmla="*/ 20498 w 21822"/>
                <a:gd name="T3" fmla="*/ 0 h 43172"/>
                <a:gd name="T4" fmla="*/ 21600 w 21822"/>
                <a:gd name="T5" fmla="*/ 21572 h 43172"/>
              </a:gdLst>
              <a:ahLst/>
              <a:cxnLst>
                <a:cxn ang="0">
                  <a:pos x="T0" y="T1"/>
                </a:cxn>
                <a:cxn ang="0">
                  <a:pos x="T2" y="T3"/>
                </a:cxn>
                <a:cxn ang="0">
                  <a:pos x="T4" y="T5"/>
                </a:cxn>
              </a:cxnLst>
              <a:rect l="0" t="0" r="r" b="b"/>
              <a:pathLst>
                <a:path w="21822" h="43172" fill="none" extrusionOk="0">
                  <a:moveTo>
                    <a:pt x="21821" y="43170"/>
                  </a:moveTo>
                  <a:cubicBezTo>
                    <a:pt x="21748" y="43171"/>
                    <a:pt x="21674" y="43171"/>
                    <a:pt x="21600" y="43171"/>
                  </a:cubicBezTo>
                  <a:cubicBezTo>
                    <a:pt x="9670" y="43172"/>
                    <a:pt x="0" y="33501"/>
                    <a:pt x="0" y="21572"/>
                  </a:cubicBezTo>
                  <a:cubicBezTo>
                    <a:pt x="0" y="10070"/>
                    <a:pt x="9011" y="586"/>
                    <a:pt x="20498" y="0"/>
                  </a:cubicBezTo>
                </a:path>
                <a:path w="21822" h="43172" stroke="0" extrusionOk="0">
                  <a:moveTo>
                    <a:pt x="21821" y="43170"/>
                  </a:moveTo>
                  <a:cubicBezTo>
                    <a:pt x="21748" y="43171"/>
                    <a:pt x="21674" y="43171"/>
                    <a:pt x="21600" y="43171"/>
                  </a:cubicBezTo>
                  <a:cubicBezTo>
                    <a:pt x="9670" y="43172"/>
                    <a:pt x="0" y="33501"/>
                    <a:pt x="0" y="21572"/>
                  </a:cubicBezTo>
                  <a:cubicBezTo>
                    <a:pt x="0" y="10070"/>
                    <a:pt x="9011" y="586"/>
                    <a:pt x="20498" y="0"/>
                  </a:cubicBezTo>
                  <a:lnTo>
                    <a:pt x="21600" y="21572"/>
                  </a:lnTo>
                  <a:close/>
                </a:path>
              </a:pathLst>
            </a:custGeom>
            <a:solidFill>
              <a:schemeClr val="folHlink">
                <a:alpha val="50000"/>
              </a:scheme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3085" name="Rectangle 13">
            <a:extLst>
              <a:ext uri="{FF2B5EF4-FFF2-40B4-BE49-F238E27FC236}">
                <a16:creationId xmlns:a16="http://schemas.microsoft.com/office/drawing/2014/main" id="{11EE00FD-01E4-1D49-6446-FCC67F999013}"/>
              </a:ext>
            </a:extLst>
          </p:cNvPr>
          <p:cNvSpPr>
            <a:spLocks noGrp="1" noChangeArrowheads="1"/>
          </p:cNvSpPr>
          <p:nvPr>
            <p:ph type="title"/>
          </p:nvPr>
        </p:nvSpPr>
        <p:spPr bwMode="auto">
          <a:xfrm>
            <a:off x="1295400" y="5334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ctr" anchorCtr="0" compatLnSpc="1">
            <a:prstTxWarp prst="textNoShape">
              <a:avLst/>
            </a:prstTxWarp>
          </a:bodyPr>
          <a:lstStyle/>
          <a:p>
            <a:pPr lvl="0"/>
            <a:r>
              <a:rPr lang="en-US" altLang="en-US"/>
              <a:t>Click to edit Master title style</a:t>
            </a:r>
          </a:p>
        </p:txBody>
      </p:sp>
      <p:sp>
        <p:nvSpPr>
          <p:cNvPr id="3086" name="Rectangle 14">
            <a:extLst>
              <a:ext uri="{FF2B5EF4-FFF2-40B4-BE49-F238E27FC236}">
                <a16:creationId xmlns:a16="http://schemas.microsoft.com/office/drawing/2014/main" id="{76BBA5D7-7DE6-27AF-174E-B8004284A92B}"/>
              </a:ext>
            </a:extLst>
          </p:cNvPr>
          <p:cNvSpPr>
            <a:spLocks noGrp="1" noChangeArrowheads="1"/>
          </p:cNvSpPr>
          <p:nvPr>
            <p:ph type="body" idx="1"/>
          </p:nvPr>
        </p:nvSpPr>
        <p:spPr bwMode="auto">
          <a:xfrm>
            <a:off x="1295400" y="19050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3087" name="Rectangle 15">
            <a:extLst>
              <a:ext uri="{FF2B5EF4-FFF2-40B4-BE49-F238E27FC236}">
                <a16:creationId xmlns:a16="http://schemas.microsoft.com/office/drawing/2014/main" id="{E21399D2-A594-DD93-B21C-5B36A83D811A}"/>
              </a:ext>
            </a:extLst>
          </p:cNvPr>
          <p:cNvSpPr>
            <a:spLocks noGrp="1" noChangeArrowheads="1"/>
          </p:cNvSpPr>
          <p:nvPr>
            <p:ph type="dt" sz="half" idx="2"/>
          </p:nvPr>
        </p:nvSpPr>
        <p:spPr bwMode="auto">
          <a:xfrm>
            <a:off x="12954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075" tIns="46038" rIns="92075" bIns="46038" numCol="1" anchor="ctr" anchorCtr="0" compatLnSpc="1">
            <a:prstTxWarp prst="textNoShape">
              <a:avLst/>
            </a:prstTxWarp>
          </a:bodyPr>
          <a:lstStyle>
            <a:lvl1pPr>
              <a:defRPr sz="1400">
                <a:solidFill>
                  <a:schemeClr val="tx1"/>
                </a:solidFill>
              </a:defRPr>
            </a:lvl1pPr>
          </a:lstStyle>
          <a:p>
            <a:endParaRPr lang="en-US" altLang="en-US"/>
          </a:p>
        </p:txBody>
      </p:sp>
      <p:sp>
        <p:nvSpPr>
          <p:cNvPr id="3088" name="Rectangle 16">
            <a:extLst>
              <a:ext uri="{FF2B5EF4-FFF2-40B4-BE49-F238E27FC236}">
                <a16:creationId xmlns:a16="http://schemas.microsoft.com/office/drawing/2014/main" id="{2AF3DC7B-E664-2BDC-1D5C-2B68872DC9C5}"/>
              </a:ext>
            </a:extLst>
          </p:cNvPr>
          <p:cNvSpPr>
            <a:spLocks noGrp="1" noChangeArrowheads="1"/>
          </p:cNvSpPr>
          <p:nvPr>
            <p:ph type="ftr" sz="quarter" idx="3"/>
          </p:nvPr>
        </p:nvSpPr>
        <p:spPr bwMode="auto">
          <a:xfrm>
            <a:off x="37338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075" tIns="46038" rIns="92075" bIns="46038" numCol="1" anchor="ctr" anchorCtr="0" compatLnSpc="1">
            <a:prstTxWarp prst="textNoShape">
              <a:avLst/>
            </a:prstTxWarp>
          </a:bodyPr>
          <a:lstStyle>
            <a:lvl1pPr algn="ctr">
              <a:defRPr sz="1400">
                <a:solidFill>
                  <a:schemeClr val="tx1"/>
                </a:solidFill>
              </a:defRPr>
            </a:lvl1pPr>
          </a:lstStyle>
          <a:p>
            <a:endParaRPr lang="en-US" altLang="en-US"/>
          </a:p>
        </p:txBody>
      </p:sp>
      <p:sp>
        <p:nvSpPr>
          <p:cNvPr id="3089" name="Rectangle 17">
            <a:extLst>
              <a:ext uri="{FF2B5EF4-FFF2-40B4-BE49-F238E27FC236}">
                <a16:creationId xmlns:a16="http://schemas.microsoft.com/office/drawing/2014/main" id="{C2BA8E9C-9BB8-878A-3255-FE0166C734DB}"/>
              </a:ext>
            </a:extLst>
          </p:cNvPr>
          <p:cNvSpPr>
            <a:spLocks noGrp="1" noChangeArrowheads="1"/>
          </p:cNvSpPr>
          <p:nvPr>
            <p:ph type="sldNum" sz="quarter" idx="4"/>
          </p:nvPr>
        </p:nvSpPr>
        <p:spPr bwMode="auto">
          <a:xfrm>
            <a:off x="7162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075" tIns="46038" rIns="92075" bIns="46038" numCol="1" anchor="ctr" anchorCtr="0" compatLnSpc="1">
            <a:prstTxWarp prst="textNoShape">
              <a:avLst/>
            </a:prstTxWarp>
          </a:bodyPr>
          <a:lstStyle>
            <a:lvl1pPr algn="r">
              <a:defRPr sz="1400">
                <a:solidFill>
                  <a:schemeClr val="tx1"/>
                </a:solidFill>
              </a:defRPr>
            </a:lvl1pPr>
          </a:lstStyle>
          <a:p>
            <a:fld id="{E9D7E9FA-3885-4D40-9FC0-C42E00F6515F}" type="slidenum">
              <a:rPr lang="en-US" altLang="en-US"/>
              <a:pPr/>
              <a:t>‹#›</a:t>
            </a:fld>
            <a:endParaRPr lang="en-US" altLang="en-US"/>
          </a:p>
        </p:txBody>
      </p:sp>
    </p:spTree>
  </p:cSld>
  <p:clrMap bg1="dk2" tx1="lt1" bg2="dk1"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Lst>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Verdana" panose="020B0604030504040204" pitchFamily="34" charset="0"/>
        </a:defRPr>
      </a:lvl2pPr>
      <a:lvl3pPr algn="ctr" rtl="0" eaLnBrk="0" fontAlgn="base" hangingPunct="0">
        <a:spcBef>
          <a:spcPct val="0"/>
        </a:spcBef>
        <a:spcAft>
          <a:spcPct val="0"/>
        </a:spcAft>
        <a:defRPr sz="4400">
          <a:solidFill>
            <a:schemeClr val="tx2"/>
          </a:solidFill>
          <a:latin typeface="Verdana" panose="020B0604030504040204" pitchFamily="34" charset="0"/>
        </a:defRPr>
      </a:lvl3pPr>
      <a:lvl4pPr algn="ctr" rtl="0" eaLnBrk="0" fontAlgn="base" hangingPunct="0">
        <a:spcBef>
          <a:spcPct val="0"/>
        </a:spcBef>
        <a:spcAft>
          <a:spcPct val="0"/>
        </a:spcAft>
        <a:defRPr sz="4400">
          <a:solidFill>
            <a:schemeClr val="tx2"/>
          </a:solidFill>
          <a:latin typeface="Verdana" panose="020B0604030504040204" pitchFamily="34" charset="0"/>
        </a:defRPr>
      </a:lvl4pPr>
      <a:lvl5pPr algn="ctr" rtl="0" eaLnBrk="0" fontAlgn="base" hangingPunct="0">
        <a:spcBef>
          <a:spcPct val="0"/>
        </a:spcBef>
        <a:spcAft>
          <a:spcPct val="0"/>
        </a:spcAft>
        <a:defRPr sz="4400">
          <a:solidFill>
            <a:schemeClr val="tx2"/>
          </a:solidFill>
          <a:latin typeface="Verdana" panose="020B0604030504040204" pitchFamily="34" charset="0"/>
        </a:defRPr>
      </a:lvl5pPr>
      <a:lvl6pPr marL="457200" algn="ctr" rtl="0" eaLnBrk="0" fontAlgn="base" hangingPunct="0">
        <a:spcBef>
          <a:spcPct val="0"/>
        </a:spcBef>
        <a:spcAft>
          <a:spcPct val="0"/>
        </a:spcAft>
        <a:defRPr sz="4400">
          <a:solidFill>
            <a:schemeClr val="tx2"/>
          </a:solidFill>
          <a:latin typeface="Verdana" panose="020B0604030504040204" pitchFamily="34" charset="0"/>
        </a:defRPr>
      </a:lvl6pPr>
      <a:lvl7pPr marL="914400" algn="ctr" rtl="0" eaLnBrk="0" fontAlgn="base" hangingPunct="0">
        <a:spcBef>
          <a:spcPct val="0"/>
        </a:spcBef>
        <a:spcAft>
          <a:spcPct val="0"/>
        </a:spcAft>
        <a:defRPr sz="4400">
          <a:solidFill>
            <a:schemeClr val="tx2"/>
          </a:solidFill>
          <a:latin typeface="Verdana" panose="020B0604030504040204" pitchFamily="34" charset="0"/>
        </a:defRPr>
      </a:lvl7pPr>
      <a:lvl8pPr marL="1371600" algn="ctr" rtl="0" eaLnBrk="0" fontAlgn="base" hangingPunct="0">
        <a:spcBef>
          <a:spcPct val="0"/>
        </a:spcBef>
        <a:spcAft>
          <a:spcPct val="0"/>
        </a:spcAft>
        <a:defRPr sz="4400">
          <a:solidFill>
            <a:schemeClr val="tx2"/>
          </a:solidFill>
          <a:latin typeface="Verdana" panose="020B0604030504040204" pitchFamily="34" charset="0"/>
        </a:defRPr>
      </a:lvl8pPr>
      <a:lvl9pPr marL="1828800" algn="ctr" rtl="0" eaLnBrk="0" fontAlgn="base" hangingPunct="0">
        <a:spcBef>
          <a:spcPct val="0"/>
        </a:spcBef>
        <a:spcAft>
          <a:spcPct val="0"/>
        </a:spcAft>
        <a:defRPr sz="4400">
          <a:solidFill>
            <a:schemeClr val="tx2"/>
          </a:solidFill>
          <a:latin typeface="Verdana" panose="020B0604030504040204" pitchFamily="34" charset="0"/>
        </a:defRPr>
      </a:lvl9pPr>
    </p:titleStyle>
    <p:bodyStyle>
      <a:lvl1pPr marL="342900" indent="-342900" algn="l" rtl="0" eaLnBrk="0" fontAlgn="base" hangingPunct="0">
        <a:spcBef>
          <a:spcPct val="20000"/>
        </a:spcBef>
        <a:spcAft>
          <a:spcPct val="0"/>
        </a:spcAft>
        <a:buClr>
          <a:schemeClr val="accent2"/>
        </a:buClr>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11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15.xml"/></Relationships>
</file>

<file path=ppt/slides/_rels/slide117.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5.xml"/></Relationships>
</file>

<file path=ppt/slides/_rels/slide118.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5.xml"/></Relationships>
</file>

<file path=ppt/slides/_rels/slide11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13.xml"/></Relationships>
</file>

<file path=ppt/slides/_rels/slide13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8" name="Rectangle 4">
            <a:extLst>
              <a:ext uri="{FF2B5EF4-FFF2-40B4-BE49-F238E27FC236}">
                <a16:creationId xmlns:a16="http://schemas.microsoft.com/office/drawing/2014/main" id="{2415457E-8B77-0E4A-B05A-E7DB00960FDD}"/>
              </a:ext>
            </a:extLst>
          </p:cNvPr>
          <p:cNvSpPr>
            <a:spLocks noGrp="1" noChangeArrowheads="1"/>
          </p:cNvSpPr>
          <p:nvPr>
            <p:ph type="ctrTitle"/>
          </p:nvPr>
        </p:nvSpPr>
        <p:spPr/>
        <p:txBody>
          <a:bodyPr/>
          <a:lstStyle/>
          <a:p>
            <a:r>
              <a:rPr lang="en-US" altLang="en-US"/>
              <a:t>Non-Ionizing Radiation:</a:t>
            </a:r>
            <a:br>
              <a:rPr lang="en-US" altLang="en-US"/>
            </a:br>
            <a:r>
              <a:rPr lang="en-US" altLang="en-US"/>
              <a:t>Standards and Regulations</a:t>
            </a:r>
          </a:p>
        </p:txBody>
      </p:sp>
      <p:sp>
        <p:nvSpPr>
          <p:cNvPr id="277509" name="Rectangle 5">
            <a:extLst>
              <a:ext uri="{FF2B5EF4-FFF2-40B4-BE49-F238E27FC236}">
                <a16:creationId xmlns:a16="http://schemas.microsoft.com/office/drawing/2014/main" id="{C8B7C105-37B7-DC36-A69C-C2864704A1B0}"/>
              </a:ext>
            </a:extLst>
          </p:cNvPr>
          <p:cNvSpPr>
            <a:spLocks noGrp="1" noChangeArrowheads="1"/>
          </p:cNvSpPr>
          <p:nvPr>
            <p:ph type="subTitle" idx="1"/>
          </p:nvPr>
        </p:nvSpPr>
        <p:spPr/>
        <p:txBody>
          <a:bodyPr/>
          <a:lstStyle/>
          <a:p>
            <a:r>
              <a:rPr lang="en-US" altLang="en-US"/>
              <a:t>Bob Curtis, </a:t>
            </a:r>
            <a:br>
              <a:rPr lang="en-US" altLang="en-US"/>
            </a:br>
            <a:r>
              <a:rPr lang="en-US" altLang="en-US"/>
              <a:t>OSHA </a:t>
            </a:r>
            <a:br>
              <a:rPr lang="en-US" altLang="en-US"/>
            </a:br>
            <a:r>
              <a:rPr lang="en-US" altLang="en-US"/>
              <a:t>Salt Lake Technical Center</a:t>
            </a:r>
            <a:br>
              <a:rPr lang="en-US" altLang="en-US"/>
            </a:br>
            <a:r>
              <a:rPr lang="en-US" altLang="en-US"/>
              <a:t>  </a:t>
            </a:r>
            <a:br>
              <a:rPr lang="en-US" altLang="en-US"/>
            </a:br>
            <a:r>
              <a:rPr lang="en-US" altLang="en-US"/>
              <a:t>October 2002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3810" name="Picture 2">
            <a:extLst>
              <a:ext uri="{FF2B5EF4-FFF2-40B4-BE49-F238E27FC236}">
                <a16:creationId xmlns:a16="http://schemas.microsoft.com/office/drawing/2014/main" id="{1C1A60FA-3D64-B102-6AAF-C3737578F1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063" y="938213"/>
            <a:ext cx="7381875" cy="4981575"/>
          </a:xfrm>
          <a:prstGeom prst="rect">
            <a:avLst/>
          </a:prstGeom>
          <a:noFill/>
          <a:extLst>
            <a:ext uri="{909E8E84-426E-40DD-AFC4-6F175D3DCCD1}">
              <a14:hiddenFill xmlns:a14="http://schemas.microsoft.com/office/drawing/2010/main">
                <a:solidFill>
                  <a:srgbClr val="FFFFFF"/>
                </a:solidFill>
              </a14:hiddenFill>
            </a:ext>
          </a:extLst>
        </p:spPr>
      </p:pic>
      <p:sp>
        <p:nvSpPr>
          <p:cNvPr id="503811" name="Rectangle 3">
            <a:extLst>
              <a:ext uri="{FF2B5EF4-FFF2-40B4-BE49-F238E27FC236}">
                <a16:creationId xmlns:a16="http://schemas.microsoft.com/office/drawing/2014/main" id="{597D07BC-6EEE-3DA4-F999-EF702822800F}"/>
              </a:ext>
            </a:extLst>
          </p:cNvPr>
          <p:cNvSpPr>
            <a:spLocks noChangeArrowheads="1"/>
          </p:cNvSpPr>
          <p:nvPr/>
        </p:nvSpPr>
        <p:spPr bwMode="auto">
          <a:xfrm>
            <a:off x="3810000" y="6248400"/>
            <a:ext cx="510540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r"/>
            <a:r>
              <a:rPr lang="en-US" altLang="en-US" sz="2400">
                <a:solidFill>
                  <a:schemeClr val="tx1"/>
                </a:solidFill>
              </a:rPr>
              <a:t>This image is copyrighted.</a:t>
            </a:r>
            <a:endParaRPr lang="en-US" altLang="en-US" sz="2400">
              <a:solidFill>
                <a:schemeClr val="tx1"/>
              </a:solidFill>
              <a:latin typeface="Times New Roman" panose="02020603050405020304" pitchFamily="18" charset="0"/>
            </a:endParaRPr>
          </a:p>
        </p:txBody>
      </p:sp>
    </p:spTree>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1026">
            <a:extLst>
              <a:ext uri="{FF2B5EF4-FFF2-40B4-BE49-F238E27FC236}">
                <a16:creationId xmlns:a16="http://schemas.microsoft.com/office/drawing/2014/main" id="{76B47069-92DA-119C-E440-320BE35DFF7D}"/>
              </a:ext>
            </a:extLst>
          </p:cNvPr>
          <p:cNvSpPr>
            <a:spLocks noGrp="1" noChangeArrowheads="1"/>
          </p:cNvSpPr>
          <p:nvPr>
            <p:ph type="title"/>
          </p:nvPr>
        </p:nvSpPr>
        <p:spPr/>
        <p:txBody>
          <a:bodyPr/>
          <a:lstStyle/>
          <a:p>
            <a:r>
              <a:rPr lang="en-US" altLang="en-US"/>
              <a:t>Controls/Administrative</a:t>
            </a:r>
          </a:p>
        </p:txBody>
      </p:sp>
      <p:sp>
        <p:nvSpPr>
          <p:cNvPr id="253956" name="Rectangle 1028">
            <a:extLst>
              <a:ext uri="{FF2B5EF4-FFF2-40B4-BE49-F238E27FC236}">
                <a16:creationId xmlns:a16="http://schemas.microsoft.com/office/drawing/2014/main" id="{8D2CB60A-24BB-CA87-724B-CFB27C3181F1}"/>
              </a:ext>
            </a:extLst>
          </p:cNvPr>
          <p:cNvSpPr>
            <a:spLocks noGrp="1" noChangeArrowheads="1"/>
          </p:cNvSpPr>
          <p:nvPr>
            <p:ph type="body" idx="1"/>
          </p:nvPr>
        </p:nvSpPr>
        <p:spPr/>
        <p:txBody>
          <a:bodyPr/>
          <a:lstStyle/>
          <a:p>
            <a:pPr lvl="1">
              <a:lnSpc>
                <a:spcPct val="90000"/>
              </a:lnSpc>
              <a:spcBef>
                <a:spcPct val="50000"/>
              </a:spcBef>
              <a:buFontTx/>
              <a:buChar char="•"/>
            </a:pPr>
            <a:r>
              <a:rPr lang="en-US" altLang="en-US" sz="2400"/>
              <a:t>Use of Signs</a:t>
            </a:r>
          </a:p>
          <a:p>
            <a:pPr lvl="1">
              <a:lnSpc>
                <a:spcPct val="90000"/>
              </a:lnSpc>
              <a:spcBef>
                <a:spcPct val="50000"/>
              </a:spcBef>
              <a:buFontTx/>
              <a:buChar char="•"/>
            </a:pPr>
            <a:r>
              <a:rPr lang="en-US" altLang="en-US" sz="2400"/>
              <a:t>Access Restriction</a:t>
            </a:r>
          </a:p>
          <a:p>
            <a:pPr lvl="1">
              <a:lnSpc>
                <a:spcPct val="90000"/>
              </a:lnSpc>
              <a:spcBef>
                <a:spcPct val="50000"/>
              </a:spcBef>
              <a:buFontTx/>
              <a:buChar char="•"/>
            </a:pPr>
            <a:r>
              <a:rPr lang="en-US" altLang="en-US" sz="2400"/>
              <a:t>Work Practices</a:t>
            </a:r>
          </a:p>
          <a:p>
            <a:pPr lvl="1">
              <a:lnSpc>
                <a:spcPct val="90000"/>
              </a:lnSpc>
              <a:spcBef>
                <a:spcPct val="50000"/>
              </a:spcBef>
              <a:buFontTx/>
              <a:buChar char="•"/>
            </a:pPr>
            <a:r>
              <a:rPr lang="en-US" altLang="en-US" sz="2400"/>
              <a:t>Control of Power Source (LOTO)</a:t>
            </a:r>
          </a:p>
          <a:p>
            <a:pPr lvl="1">
              <a:lnSpc>
                <a:spcPct val="90000"/>
              </a:lnSpc>
              <a:spcBef>
                <a:spcPct val="50000"/>
              </a:spcBef>
              <a:buFontTx/>
              <a:buChar char="•"/>
            </a:pPr>
            <a:r>
              <a:rPr lang="en-US" altLang="en-US" sz="2400"/>
              <a:t>Personal Monitors</a:t>
            </a:r>
          </a:p>
          <a:p>
            <a:pPr lvl="1">
              <a:lnSpc>
                <a:spcPct val="90000"/>
              </a:lnSpc>
              <a:spcBef>
                <a:spcPct val="50000"/>
              </a:spcBef>
              <a:buFontTx/>
              <a:buChar char="•"/>
            </a:pPr>
            <a:r>
              <a:rPr lang="en-US" altLang="en-US" sz="2400"/>
              <a:t>Incident Response</a:t>
            </a:r>
          </a:p>
          <a:p>
            <a:pPr lvl="1">
              <a:lnSpc>
                <a:spcPct val="90000"/>
              </a:lnSpc>
              <a:spcBef>
                <a:spcPct val="50000"/>
              </a:spcBef>
              <a:buFontTx/>
              <a:buChar char="•"/>
            </a:pPr>
            <a:r>
              <a:rPr lang="en-US" altLang="en-US" sz="2400"/>
              <a:t>Medical Devices and Implants</a:t>
            </a:r>
          </a:p>
          <a:p>
            <a:pPr lvl="1">
              <a:lnSpc>
                <a:spcPct val="90000"/>
              </a:lnSpc>
              <a:spcBef>
                <a:spcPct val="50000"/>
              </a:spcBef>
              <a:buFontTx/>
              <a:buChar char="•"/>
            </a:pPr>
            <a:r>
              <a:rPr lang="en-US" altLang="en-US" sz="2400"/>
              <a:t>Maintenance of Controls</a:t>
            </a: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4" name="Rectangle 4">
            <a:extLst>
              <a:ext uri="{FF2B5EF4-FFF2-40B4-BE49-F238E27FC236}">
                <a16:creationId xmlns:a16="http://schemas.microsoft.com/office/drawing/2014/main" id="{725A7B30-6547-9861-7B21-319A137E3380}"/>
              </a:ext>
            </a:extLst>
          </p:cNvPr>
          <p:cNvSpPr>
            <a:spLocks noGrp="1" noChangeArrowheads="1"/>
          </p:cNvSpPr>
          <p:nvPr>
            <p:ph type="title"/>
          </p:nvPr>
        </p:nvSpPr>
        <p:spPr/>
        <p:txBody>
          <a:bodyPr/>
          <a:lstStyle/>
          <a:p>
            <a:r>
              <a:rPr lang="en-US" altLang="en-US"/>
              <a:t>Slides of Example Controls</a:t>
            </a:r>
          </a:p>
        </p:txBody>
      </p:sp>
      <p:sp>
        <p:nvSpPr>
          <p:cNvPr id="102405" name="Rectangle 5">
            <a:extLst>
              <a:ext uri="{FF2B5EF4-FFF2-40B4-BE49-F238E27FC236}">
                <a16:creationId xmlns:a16="http://schemas.microsoft.com/office/drawing/2014/main" id="{D19770C5-9340-42F5-1943-E8EE7FB5B642}"/>
              </a:ext>
            </a:extLst>
          </p:cNvPr>
          <p:cNvSpPr>
            <a:spLocks noGrp="1" noChangeArrowheads="1"/>
          </p:cNvSpPr>
          <p:nvPr>
            <p:ph type="body" idx="1"/>
          </p:nvPr>
        </p:nvSpPr>
        <p:spPr/>
        <p:txBody>
          <a:bodyPr/>
          <a:lstStyle/>
          <a:p>
            <a:r>
              <a:rPr lang="en-US" altLang="en-US"/>
              <a:t>Lockout/Tagout </a:t>
            </a:r>
          </a:p>
          <a:p>
            <a:r>
              <a:rPr lang="en-US" altLang="en-US"/>
              <a:t>Personal alarm</a:t>
            </a:r>
          </a:p>
          <a:p>
            <a:r>
              <a:rPr lang="en-US" altLang="en-US"/>
              <a:t>Prevent access to hazardous locations (Signs &amp; Fences)</a:t>
            </a:r>
          </a:p>
          <a:p>
            <a:r>
              <a:rPr lang="en-US" altLang="en-US"/>
              <a:t>Administrative control program</a:t>
            </a:r>
          </a:p>
          <a:p>
            <a:r>
              <a:rPr lang="en-US" altLang="en-US"/>
              <a:t>Protective clothing</a:t>
            </a: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19138" name="Picture 2">
            <a:extLst>
              <a:ext uri="{FF2B5EF4-FFF2-40B4-BE49-F238E27FC236}">
                <a16:creationId xmlns:a16="http://schemas.microsoft.com/office/drawing/2014/main" id="{DC5EC697-0949-CBB7-FCAD-B3B14F1ED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228600"/>
            <a:ext cx="4318000" cy="6478588"/>
          </a:xfrm>
          <a:prstGeom prst="rect">
            <a:avLst/>
          </a:prstGeom>
          <a:noFill/>
          <a:extLst>
            <a:ext uri="{909E8E84-426E-40DD-AFC4-6F175D3DCCD1}">
              <a14:hiddenFill xmlns:a14="http://schemas.microsoft.com/office/drawing/2010/main">
                <a:solidFill>
                  <a:srgbClr val="FFFFFF"/>
                </a:solidFill>
              </a14:hiddenFill>
            </a:ext>
          </a:extLst>
        </p:spPr>
      </p:pic>
      <p:sp>
        <p:nvSpPr>
          <p:cNvPr id="219139" name="Text Box 3">
            <a:extLst>
              <a:ext uri="{FF2B5EF4-FFF2-40B4-BE49-F238E27FC236}">
                <a16:creationId xmlns:a16="http://schemas.microsoft.com/office/drawing/2014/main" id="{644E724C-188C-C320-DE08-1545BA5CBE30}"/>
              </a:ext>
            </a:extLst>
          </p:cNvPr>
          <p:cNvSpPr txBox="1">
            <a:spLocks noChangeArrowheads="1"/>
          </p:cNvSpPr>
          <p:nvPr/>
        </p:nvSpPr>
        <p:spPr bwMode="auto">
          <a:xfrm>
            <a:off x="5181600" y="685800"/>
            <a:ext cx="35052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a:t>Lock Out / Tag Out</a:t>
            </a: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17090" name="Picture 2050">
            <a:extLst>
              <a:ext uri="{FF2B5EF4-FFF2-40B4-BE49-F238E27FC236}">
                <a16:creationId xmlns:a16="http://schemas.microsoft.com/office/drawing/2014/main" id="{27408A4C-B708-1972-56FB-DC3F5E221B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087438"/>
            <a:ext cx="8077200" cy="5618162"/>
          </a:xfrm>
          <a:prstGeom prst="rect">
            <a:avLst/>
          </a:prstGeom>
          <a:noFill/>
          <a:extLst>
            <a:ext uri="{909E8E84-426E-40DD-AFC4-6F175D3DCCD1}">
              <a14:hiddenFill xmlns:a14="http://schemas.microsoft.com/office/drawing/2010/main">
                <a:solidFill>
                  <a:srgbClr val="FFFFFF"/>
                </a:solidFill>
              </a14:hiddenFill>
            </a:ext>
          </a:extLst>
        </p:spPr>
      </p:pic>
      <p:sp>
        <p:nvSpPr>
          <p:cNvPr id="217091" name="Text Box 2051">
            <a:extLst>
              <a:ext uri="{FF2B5EF4-FFF2-40B4-BE49-F238E27FC236}">
                <a16:creationId xmlns:a16="http://schemas.microsoft.com/office/drawing/2014/main" id="{0E1A64EF-1A9F-4F06-EF25-1FBAFBB8246A}"/>
              </a:ext>
            </a:extLst>
          </p:cNvPr>
          <p:cNvSpPr txBox="1">
            <a:spLocks noChangeArrowheads="1"/>
          </p:cNvSpPr>
          <p:nvPr/>
        </p:nvSpPr>
        <p:spPr bwMode="auto">
          <a:xfrm>
            <a:off x="381000" y="-76200"/>
            <a:ext cx="8458200" cy="1190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sz="3600"/>
              <a:t>Lock Out / Tag Out Offers Protection for Workers on Tower</a:t>
            </a: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4450" name="Picture 2">
            <a:extLst>
              <a:ext uri="{FF2B5EF4-FFF2-40B4-BE49-F238E27FC236}">
                <a16:creationId xmlns:a16="http://schemas.microsoft.com/office/drawing/2014/main" id="{9E726280-6963-C186-5ADE-19CDFF315F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457200"/>
            <a:ext cx="6248400" cy="6019800"/>
          </a:xfrm>
          <a:prstGeom prst="rect">
            <a:avLst/>
          </a:prstGeom>
          <a:noFill/>
          <a:extLst>
            <a:ext uri="{909E8E84-426E-40DD-AFC4-6F175D3DCCD1}">
              <a14:hiddenFill xmlns:a14="http://schemas.microsoft.com/office/drawing/2010/main">
                <a:solidFill>
                  <a:srgbClr val="FFFFFF"/>
                </a:solidFill>
              </a14:hiddenFill>
            </a:ext>
          </a:extLst>
        </p:spPr>
      </p:pic>
      <p:sp>
        <p:nvSpPr>
          <p:cNvPr id="104452" name="Text Box 4">
            <a:extLst>
              <a:ext uri="{FF2B5EF4-FFF2-40B4-BE49-F238E27FC236}">
                <a16:creationId xmlns:a16="http://schemas.microsoft.com/office/drawing/2014/main" id="{8181B56E-9B2D-B3F8-7AD9-CCA3820035E5}"/>
              </a:ext>
            </a:extLst>
          </p:cNvPr>
          <p:cNvSpPr txBox="1">
            <a:spLocks noChangeArrowheads="1"/>
          </p:cNvSpPr>
          <p:nvPr/>
        </p:nvSpPr>
        <p:spPr bwMode="auto">
          <a:xfrm>
            <a:off x="6553200" y="1508125"/>
            <a:ext cx="25908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a:t>Personal Alarm</a:t>
            </a: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6867" name="Picture 3">
            <a:extLst>
              <a:ext uri="{FF2B5EF4-FFF2-40B4-BE49-F238E27FC236}">
                <a16:creationId xmlns:a16="http://schemas.microsoft.com/office/drawing/2014/main" id="{EEEA844B-5F57-BB9B-5EF7-54C66FB105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52400"/>
            <a:ext cx="4495800" cy="6554788"/>
          </a:xfrm>
          <a:prstGeom prst="rect">
            <a:avLst/>
          </a:prstGeom>
          <a:noFill/>
          <a:extLst>
            <a:ext uri="{909E8E84-426E-40DD-AFC4-6F175D3DCCD1}">
              <a14:hiddenFill xmlns:a14="http://schemas.microsoft.com/office/drawing/2010/main">
                <a:solidFill>
                  <a:srgbClr val="FFFFFF"/>
                </a:solidFill>
              </a14:hiddenFill>
            </a:ext>
          </a:extLst>
        </p:spPr>
      </p:pic>
      <p:sp>
        <p:nvSpPr>
          <p:cNvPr id="36868" name="Text Box 4">
            <a:extLst>
              <a:ext uri="{FF2B5EF4-FFF2-40B4-BE49-F238E27FC236}">
                <a16:creationId xmlns:a16="http://schemas.microsoft.com/office/drawing/2014/main" id="{1E3E725C-070C-E676-6378-C1653F80864F}"/>
              </a:ext>
            </a:extLst>
          </p:cNvPr>
          <p:cNvSpPr txBox="1">
            <a:spLocks noChangeArrowheads="1"/>
          </p:cNvSpPr>
          <p:nvPr/>
        </p:nvSpPr>
        <p:spPr bwMode="auto">
          <a:xfrm>
            <a:off x="5029200" y="1127125"/>
            <a:ext cx="3886200" cy="2530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a:t>Cooperative RF Program for Shared Tower</a:t>
            </a: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5475" name="Picture 3">
            <a:extLst>
              <a:ext uri="{FF2B5EF4-FFF2-40B4-BE49-F238E27FC236}">
                <a16:creationId xmlns:a16="http://schemas.microsoft.com/office/drawing/2014/main" id="{2F86D4FA-42A8-BA37-A920-584DDE2B10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52400"/>
            <a:ext cx="4368800" cy="6554788"/>
          </a:xfrm>
          <a:prstGeom prst="rect">
            <a:avLst/>
          </a:prstGeom>
          <a:noFill/>
          <a:extLst>
            <a:ext uri="{909E8E84-426E-40DD-AFC4-6F175D3DCCD1}">
              <a14:hiddenFill xmlns:a14="http://schemas.microsoft.com/office/drawing/2010/main">
                <a:solidFill>
                  <a:srgbClr val="FFFFFF"/>
                </a:solidFill>
              </a14:hiddenFill>
            </a:ext>
          </a:extLst>
        </p:spPr>
      </p:pic>
      <p:sp>
        <p:nvSpPr>
          <p:cNvPr id="105476" name="Text Box 4">
            <a:extLst>
              <a:ext uri="{FF2B5EF4-FFF2-40B4-BE49-F238E27FC236}">
                <a16:creationId xmlns:a16="http://schemas.microsoft.com/office/drawing/2014/main" id="{3EEAD845-8010-8C9A-BA98-C78420452382}"/>
              </a:ext>
            </a:extLst>
          </p:cNvPr>
          <p:cNvSpPr txBox="1">
            <a:spLocks noChangeArrowheads="1"/>
          </p:cNvSpPr>
          <p:nvPr/>
        </p:nvSpPr>
        <p:spPr bwMode="auto">
          <a:xfrm>
            <a:off x="5029200" y="1050925"/>
            <a:ext cx="3962400" cy="2530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a:t>Cooperative RF Program for Multiple Broadcasters</a:t>
            </a: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1139" name="Picture 3">
            <a:extLst>
              <a:ext uri="{FF2B5EF4-FFF2-40B4-BE49-F238E27FC236}">
                <a16:creationId xmlns:a16="http://schemas.microsoft.com/office/drawing/2014/main" id="{E0577317-A85B-B6CE-07E6-710ECBCBB8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252538"/>
            <a:ext cx="7620000" cy="5300662"/>
          </a:xfrm>
          <a:prstGeom prst="rect">
            <a:avLst/>
          </a:prstGeom>
          <a:noFill/>
          <a:extLst>
            <a:ext uri="{909E8E84-426E-40DD-AFC4-6F175D3DCCD1}">
              <a14:hiddenFill xmlns:a14="http://schemas.microsoft.com/office/drawing/2010/main">
                <a:solidFill>
                  <a:srgbClr val="FFFFFF"/>
                </a:solidFill>
              </a14:hiddenFill>
            </a:ext>
          </a:extLst>
        </p:spPr>
      </p:pic>
      <p:sp>
        <p:nvSpPr>
          <p:cNvPr id="91140" name="Text Box 4">
            <a:extLst>
              <a:ext uri="{FF2B5EF4-FFF2-40B4-BE49-F238E27FC236}">
                <a16:creationId xmlns:a16="http://schemas.microsoft.com/office/drawing/2014/main" id="{61201642-6E36-13BE-30E1-1943C32AF575}"/>
              </a:ext>
            </a:extLst>
          </p:cNvPr>
          <p:cNvSpPr txBox="1">
            <a:spLocks noChangeArrowheads="1"/>
          </p:cNvSpPr>
          <p:nvPr/>
        </p:nvSpPr>
        <p:spPr bwMode="auto">
          <a:xfrm>
            <a:off x="457200" y="212725"/>
            <a:ext cx="83058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a:t>Fence to Limit Access</a:t>
            </a: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5234" name="Picture 2">
            <a:extLst>
              <a:ext uri="{FF2B5EF4-FFF2-40B4-BE49-F238E27FC236}">
                <a16:creationId xmlns:a16="http://schemas.microsoft.com/office/drawing/2014/main" id="{F4397D5B-14AC-A937-274E-9110A086E9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447800"/>
            <a:ext cx="6858000" cy="5089525"/>
          </a:xfrm>
          <a:prstGeom prst="rect">
            <a:avLst/>
          </a:prstGeom>
          <a:noFill/>
          <a:extLst>
            <a:ext uri="{909E8E84-426E-40DD-AFC4-6F175D3DCCD1}">
              <a14:hiddenFill xmlns:a14="http://schemas.microsoft.com/office/drawing/2010/main">
                <a:solidFill>
                  <a:srgbClr val="FFFFFF"/>
                </a:solidFill>
              </a14:hiddenFill>
            </a:ext>
          </a:extLst>
        </p:spPr>
      </p:pic>
      <p:sp>
        <p:nvSpPr>
          <p:cNvPr id="95236" name="Text Box 4">
            <a:extLst>
              <a:ext uri="{FF2B5EF4-FFF2-40B4-BE49-F238E27FC236}">
                <a16:creationId xmlns:a16="http://schemas.microsoft.com/office/drawing/2014/main" id="{EC19F65E-F6AC-4FC2-0058-1DD220F9E33F}"/>
              </a:ext>
            </a:extLst>
          </p:cNvPr>
          <p:cNvSpPr txBox="1">
            <a:spLocks noChangeArrowheads="1"/>
          </p:cNvSpPr>
          <p:nvPr/>
        </p:nvSpPr>
        <p:spPr bwMode="auto">
          <a:xfrm>
            <a:off x="2057400" y="381000"/>
            <a:ext cx="5006975"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a:t>RF Protective Suits</a:t>
            </a: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6259" name="Picture 3">
            <a:extLst>
              <a:ext uri="{FF2B5EF4-FFF2-40B4-BE49-F238E27FC236}">
                <a16:creationId xmlns:a16="http://schemas.microsoft.com/office/drawing/2014/main" id="{5C2E404C-96D8-9893-592C-E144A3ED14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935038"/>
            <a:ext cx="8077200" cy="5618162"/>
          </a:xfrm>
          <a:prstGeom prst="rect">
            <a:avLst/>
          </a:prstGeom>
          <a:noFill/>
          <a:extLst>
            <a:ext uri="{909E8E84-426E-40DD-AFC4-6F175D3DCCD1}">
              <a14:hiddenFill xmlns:a14="http://schemas.microsoft.com/office/drawing/2010/main">
                <a:solidFill>
                  <a:srgbClr val="FFFFFF"/>
                </a:solidFill>
              </a14:hiddenFill>
            </a:ext>
          </a:extLst>
        </p:spPr>
      </p:pic>
      <p:sp>
        <p:nvSpPr>
          <p:cNvPr id="96261" name="Text Box 5">
            <a:extLst>
              <a:ext uri="{FF2B5EF4-FFF2-40B4-BE49-F238E27FC236}">
                <a16:creationId xmlns:a16="http://schemas.microsoft.com/office/drawing/2014/main" id="{4E63DDDA-D60E-6B7B-9F7F-30A66C82F84A}"/>
              </a:ext>
            </a:extLst>
          </p:cNvPr>
          <p:cNvSpPr txBox="1">
            <a:spLocks noChangeArrowheads="1"/>
          </p:cNvSpPr>
          <p:nvPr/>
        </p:nvSpPr>
        <p:spPr bwMode="auto">
          <a:xfrm>
            <a:off x="457200" y="120650"/>
            <a:ext cx="89154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sz="3600"/>
              <a:t>PPE Must Be Tested for Application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05858" name="Rectangle 2">
            <a:extLst>
              <a:ext uri="{FF2B5EF4-FFF2-40B4-BE49-F238E27FC236}">
                <a16:creationId xmlns:a16="http://schemas.microsoft.com/office/drawing/2014/main" id="{2CA0F712-9973-A717-21E0-9DFD475454F0}"/>
              </a:ext>
            </a:extLst>
          </p:cNvPr>
          <p:cNvSpPr>
            <a:spLocks noGrp="1" noChangeArrowheads="1"/>
          </p:cNvSpPr>
          <p:nvPr>
            <p:ph type="title"/>
          </p:nvPr>
        </p:nvSpPr>
        <p:spPr>
          <a:xfrm>
            <a:off x="762000" y="0"/>
            <a:ext cx="7793038" cy="1143000"/>
          </a:xfrm>
        </p:spPr>
        <p:txBody>
          <a:bodyPr/>
          <a:lstStyle/>
          <a:p>
            <a:r>
              <a:rPr lang="en-US" altLang="en-US"/>
              <a:t>Continuous vs. Pulsed Lasers</a:t>
            </a:r>
          </a:p>
        </p:txBody>
      </p:sp>
      <p:pic>
        <p:nvPicPr>
          <p:cNvPr id="505859" name="Picture 3">
            <a:extLst>
              <a:ext uri="{FF2B5EF4-FFF2-40B4-BE49-F238E27FC236}">
                <a16:creationId xmlns:a16="http://schemas.microsoft.com/office/drawing/2014/main" id="{EBAB61DD-662D-48F2-A39B-1A0976938F1F}"/>
              </a:ext>
            </a:extLst>
          </p:cNvPr>
          <p:cNvPicPr>
            <a:picLocks noGrp="1" noChangeAspect="1" noChangeArrowheads="1"/>
          </p:cNvPicPr>
          <p:nvPr>
            <p:ph type="clipArt" sz="half" idx="1"/>
          </p:nvPr>
        </p:nvPicPr>
        <p:blipFill>
          <a:blip r:embed="rId2">
            <a:extLst>
              <a:ext uri="{28A0092B-C50C-407E-A947-70E740481C1C}">
                <a14:useLocalDpi xmlns:a14="http://schemas.microsoft.com/office/drawing/2010/main" val="0"/>
              </a:ext>
            </a:extLst>
          </a:blip>
          <a:srcRect/>
          <a:stretch>
            <a:fillRect/>
          </a:stretch>
        </p:blipFill>
        <p:spPr>
          <a:xfrm>
            <a:off x="609600" y="1143000"/>
            <a:ext cx="7732713" cy="4783138"/>
          </a:xfrm>
        </p:spPr>
      </p:pic>
      <p:sp>
        <p:nvSpPr>
          <p:cNvPr id="505860" name="Text Box 4">
            <a:extLst>
              <a:ext uri="{FF2B5EF4-FFF2-40B4-BE49-F238E27FC236}">
                <a16:creationId xmlns:a16="http://schemas.microsoft.com/office/drawing/2014/main" id="{92EB19FE-BD4E-2244-59D7-42E32E0FC2F6}"/>
              </a:ext>
            </a:extLst>
          </p:cNvPr>
          <p:cNvSpPr txBox="1">
            <a:spLocks noChangeArrowheads="1"/>
          </p:cNvSpPr>
          <p:nvPr/>
        </p:nvSpPr>
        <p:spPr bwMode="auto">
          <a:xfrm>
            <a:off x="914400" y="6019800"/>
            <a:ext cx="73914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sz="2000">
                <a:solidFill>
                  <a:schemeClr val="tx1"/>
                </a:solidFill>
                <a:latin typeface="Tahoma" panose="020B0604030504040204" pitchFamily="34" charset="0"/>
              </a:rPr>
              <a:t>Thinner pulses give higher peaks for same average Power.</a:t>
            </a:r>
            <a:endParaRPr lang="en-US" altLang="en-US" sz="2400">
              <a:solidFill>
                <a:schemeClr val="tx1"/>
              </a:solidFill>
              <a:latin typeface="Tahoma" panose="020B0604030504040204" pitchFamily="3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05858">
                                            <p:txEl>
                                              <p:pRg st="0" end="0"/>
                                            </p:txEl>
                                          </p:spTgt>
                                        </p:tgtEl>
                                        <p:attrNameLst>
                                          <p:attrName>style.visibility</p:attrName>
                                        </p:attrNameLst>
                                      </p:cBhvr>
                                      <p:to>
                                        <p:strVal val="visible"/>
                                      </p:to>
                                    </p:set>
                                    <p:animEffect transition="in" filter="wipe(left)">
                                      <p:cBhvr>
                                        <p:cTn id="7" dur="500"/>
                                        <p:tgtEl>
                                          <p:spTgt spid="50585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05860"/>
                                        </p:tgtEl>
                                        <p:attrNameLst>
                                          <p:attrName>style.visibility</p:attrName>
                                        </p:attrNameLst>
                                      </p:cBhvr>
                                      <p:to>
                                        <p:strVal val="visible"/>
                                      </p:to>
                                    </p:set>
                                    <p:anim calcmode="lin" valueType="num">
                                      <p:cBhvr additive="base">
                                        <p:cTn id="12" dur="500" fill="hold"/>
                                        <p:tgtEl>
                                          <p:spTgt spid="505860"/>
                                        </p:tgtEl>
                                        <p:attrNameLst>
                                          <p:attrName>ppt_x</p:attrName>
                                        </p:attrNameLst>
                                      </p:cBhvr>
                                      <p:tavLst>
                                        <p:tav tm="0">
                                          <p:val>
                                            <p:strVal val="0-#ppt_w/2"/>
                                          </p:val>
                                        </p:tav>
                                        <p:tav tm="100000">
                                          <p:val>
                                            <p:strVal val="#ppt_x"/>
                                          </p:val>
                                        </p:tav>
                                      </p:tavLst>
                                    </p:anim>
                                    <p:anim calcmode="lin" valueType="num">
                                      <p:cBhvr additive="base">
                                        <p:cTn id="13" dur="500" fill="hold"/>
                                        <p:tgtEl>
                                          <p:spTgt spid="5058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5858" grpId="0" build="p" autoUpdateAnimBg="0"/>
      <p:bldP spid="505860" grpId="0" autoUpdateAnimBg="0"/>
    </p:bldLst>
  </p:timing>
</p:sld>
</file>

<file path=ppt/slides/slide1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7346" name="Picture 1026">
            <a:extLst>
              <a:ext uri="{FF2B5EF4-FFF2-40B4-BE49-F238E27FC236}">
                <a16:creationId xmlns:a16="http://schemas.microsoft.com/office/drawing/2014/main" id="{6151850D-2EC7-4C33-90A3-8FAF1E3547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524000"/>
            <a:ext cx="7010400" cy="4660900"/>
          </a:xfrm>
          <a:prstGeom prst="rect">
            <a:avLst/>
          </a:prstGeom>
          <a:noFill/>
          <a:extLst>
            <a:ext uri="{909E8E84-426E-40DD-AFC4-6F175D3DCCD1}">
              <a14:hiddenFill xmlns:a14="http://schemas.microsoft.com/office/drawing/2010/main">
                <a:solidFill>
                  <a:srgbClr val="FFFFFF"/>
                </a:solidFill>
              </a14:hiddenFill>
            </a:ext>
          </a:extLst>
        </p:spPr>
      </p:pic>
      <p:sp>
        <p:nvSpPr>
          <p:cNvPr id="57347" name="Text Box 1027">
            <a:extLst>
              <a:ext uri="{FF2B5EF4-FFF2-40B4-BE49-F238E27FC236}">
                <a16:creationId xmlns:a16="http://schemas.microsoft.com/office/drawing/2014/main" id="{008D2B36-8545-EB52-8FF3-052EFB095BF4}"/>
              </a:ext>
            </a:extLst>
          </p:cNvPr>
          <p:cNvSpPr txBox="1">
            <a:spLocks noChangeArrowheads="1"/>
          </p:cNvSpPr>
          <p:nvPr/>
        </p:nvSpPr>
        <p:spPr bwMode="auto">
          <a:xfrm>
            <a:off x="6080125" y="6203950"/>
            <a:ext cx="185737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800" b="1"/>
              <a:t>From Ric Tell</a:t>
            </a:r>
            <a:endParaRPr lang="en-US" altLang="en-US"/>
          </a:p>
        </p:txBody>
      </p:sp>
      <p:sp>
        <p:nvSpPr>
          <p:cNvPr id="57348" name="Text Box 1028">
            <a:extLst>
              <a:ext uri="{FF2B5EF4-FFF2-40B4-BE49-F238E27FC236}">
                <a16:creationId xmlns:a16="http://schemas.microsoft.com/office/drawing/2014/main" id="{21251127-1197-4CFC-2538-395230F320C6}"/>
              </a:ext>
            </a:extLst>
          </p:cNvPr>
          <p:cNvSpPr txBox="1">
            <a:spLocks noChangeArrowheads="1"/>
          </p:cNvSpPr>
          <p:nvPr/>
        </p:nvSpPr>
        <p:spPr bwMode="auto">
          <a:xfrm>
            <a:off x="228600" y="425450"/>
            <a:ext cx="91440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sz="3600"/>
              <a:t>PPE Must Be Inspected &amp; Maintained</a:t>
            </a: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6" name="Rectangle 1026">
            <a:extLst>
              <a:ext uri="{FF2B5EF4-FFF2-40B4-BE49-F238E27FC236}">
                <a16:creationId xmlns:a16="http://schemas.microsoft.com/office/drawing/2014/main" id="{0BD6470A-1674-CE4E-6695-64E9F8C96D87}"/>
              </a:ext>
            </a:extLst>
          </p:cNvPr>
          <p:cNvSpPr>
            <a:spLocks noGrp="1" noChangeArrowheads="1"/>
          </p:cNvSpPr>
          <p:nvPr>
            <p:ph type="title"/>
          </p:nvPr>
        </p:nvSpPr>
        <p:spPr>
          <a:xfrm>
            <a:off x="1295400" y="1828800"/>
            <a:ext cx="7772400" cy="1143000"/>
          </a:xfrm>
        </p:spPr>
        <p:txBody>
          <a:bodyPr/>
          <a:lstStyle/>
          <a:p>
            <a:r>
              <a:rPr lang="en-US" altLang="en-US" sz="4800"/>
              <a:t>Example Application of Signs Based on Exposure Category</a:t>
            </a:r>
            <a:br>
              <a:rPr lang="en-US" altLang="en-US" sz="4800"/>
            </a:br>
            <a:br>
              <a:rPr lang="en-US" altLang="en-US" sz="3200">
                <a:solidFill>
                  <a:schemeClr val="tx1"/>
                </a:solidFill>
              </a:rPr>
            </a:br>
            <a:endParaRPr lang="en-US" altLang="en-US" sz="2800">
              <a:solidFill>
                <a:schemeClr val="tx1"/>
              </a:solidFill>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3538" name="Picture 2">
            <a:extLst>
              <a:ext uri="{FF2B5EF4-FFF2-40B4-BE49-F238E27FC236}">
                <a16:creationId xmlns:a16="http://schemas.microsoft.com/office/drawing/2014/main" id="{EB0DE5DB-8F09-74D2-2BF1-7606ED0753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
            <a:ext cx="4946650" cy="6553200"/>
          </a:xfrm>
          <a:prstGeom prst="rect">
            <a:avLst/>
          </a:prstGeom>
          <a:noFill/>
          <a:extLst>
            <a:ext uri="{909E8E84-426E-40DD-AFC4-6F175D3DCCD1}">
              <a14:hiddenFill xmlns:a14="http://schemas.microsoft.com/office/drawing/2010/main">
                <a:solidFill>
                  <a:srgbClr val="FFFFFF"/>
                </a:solidFill>
              </a14:hiddenFill>
            </a:ext>
          </a:extLst>
        </p:spPr>
      </p:pic>
      <p:sp>
        <p:nvSpPr>
          <p:cNvPr id="193539" name="Text Box 3">
            <a:extLst>
              <a:ext uri="{FF2B5EF4-FFF2-40B4-BE49-F238E27FC236}">
                <a16:creationId xmlns:a16="http://schemas.microsoft.com/office/drawing/2014/main" id="{3AD90B0F-AE2C-CD75-D38B-663909F71328}"/>
              </a:ext>
            </a:extLst>
          </p:cNvPr>
          <p:cNvSpPr txBox="1">
            <a:spLocks noChangeArrowheads="1"/>
          </p:cNvSpPr>
          <p:nvPr/>
        </p:nvSpPr>
        <p:spPr bwMode="auto">
          <a:xfrm>
            <a:off x="5241925" y="441325"/>
            <a:ext cx="3902075" cy="2530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a:t>Sign at entrance to next exposure Category.</a:t>
            </a: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2275" name="Text Box 1027">
            <a:extLst>
              <a:ext uri="{FF2B5EF4-FFF2-40B4-BE49-F238E27FC236}">
                <a16:creationId xmlns:a16="http://schemas.microsoft.com/office/drawing/2014/main" id="{7422F1DC-9C86-80CB-8B31-F55349B21C29}"/>
              </a:ext>
            </a:extLst>
          </p:cNvPr>
          <p:cNvSpPr txBox="1">
            <a:spLocks noChangeArrowheads="1"/>
          </p:cNvSpPr>
          <p:nvPr/>
        </p:nvSpPr>
        <p:spPr bwMode="auto">
          <a:xfrm>
            <a:off x="4724400" y="441325"/>
            <a:ext cx="4495800" cy="4968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a:t>Notice for Public required by FCC. </a:t>
            </a:r>
          </a:p>
          <a:p>
            <a:pPr>
              <a:spcBef>
                <a:spcPct val="50000"/>
              </a:spcBef>
            </a:pPr>
            <a:endParaRPr lang="en-US" altLang="en-US"/>
          </a:p>
          <a:p>
            <a:pPr>
              <a:spcBef>
                <a:spcPct val="50000"/>
              </a:spcBef>
            </a:pPr>
            <a:r>
              <a:rPr lang="en-US" altLang="en-US"/>
              <a:t>Sign posted at boundary between Category I &amp; II. </a:t>
            </a:r>
          </a:p>
        </p:txBody>
      </p:sp>
      <p:pic>
        <p:nvPicPr>
          <p:cNvPr id="182276" name="Picture 1028">
            <a:extLst>
              <a:ext uri="{FF2B5EF4-FFF2-40B4-BE49-F238E27FC236}">
                <a16:creationId xmlns:a16="http://schemas.microsoft.com/office/drawing/2014/main" id="{50B0D883-8DB2-9773-F1EE-EE01DE6847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
            <a:ext cx="4398963" cy="6553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1426" name="Text Box 4098">
            <a:extLst>
              <a:ext uri="{FF2B5EF4-FFF2-40B4-BE49-F238E27FC236}">
                <a16:creationId xmlns:a16="http://schemas.microsoft.com/office/drawing/2014/main" id="{C85551F4-29FF-C31F-9FB9-DE37EFBA8AAA}"/>
              </a:ext>
            </a:extLst>
          </p:cNvPr>
          <p:cNvSpPr txBox="1">
            <a:spLocks noChangeArrowheads="1"/>
          </p:cNvSpPr>
          <p:nvPr/>
        </p:nvSpPr>
        <p:spPr bwMode="auto">
          <a:xfrm>
            <a:off x="4724400" y="441325"/>
            <a:ext cx="4495800" cy="5578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a:t>Optional </a:t>
            </a:r>
          </a:p>
          <a:p>
            <a:pPr>
              <a:spcBef>
                <a:spcPct val="50000"/>
              </a:spcBef>
            </a:pPr>
            <a:r>
              <a:rPr lang="en-US" altLang="en-US"/>
              <a:t>Notice of Worker-based RF Control Program. </a:t>
            </a:r>
          </a:p>
          <a:p>
            <a:pPr>
              <a:spcBef>
                <a:spcPct val="50000"/>
              </a:spcBef>
            </a:pPr>
            <a:r>
              <a:rPr lang="en-US" altLang="en-US"/>
              <a:t>Posted at access points into Category III.</a:t>
            </a:r>
          </a:p>
        </p:txBody>
      </p:sp>
      <p:pic>
        <p:nvPicPr>
          <p:cNvPr id="231427" name="Picture 4099">
            <a:extLst>
              <a:ext uri="{FF2B5EF4-FFF2-40B4-BE49-F238E27FC236}">
                <a16:creationId xmlns:a16="http://schemas.microsoft.com/office/drawing/2014/main" id="{4A943890-EC14-62F7-DB89-5479DEED67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
            <a:ext cx="4398963" cy="6553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3299" name="Text Box 1027">
            <a:extLst>
              <a:ext uri="{FF2B5EF4-FFF2-40B4-BE49-F238E27FC236}">
                <a16:creationId xmlns:a16="http://schemas.microsoft.com/office/drawing/2014/main" id="{07BB2EA3-A9EB-2E61-4615-989294908C72}"/>
              </a:ext>
            </a:extLst>
          </p:cNvPr>
          <p:cNvSpPr txBox="1">
            <a:spLocks noChangeArrowheads="1"/>
          </p:cNvSpPr>
          <p:nvPr/>
        </p:nvSpPr>
        <p:spPr bwMode="auto">
          <a:xfrm>
            <a:off x="4724400" y="441325"/>
            <a:ext cx="4419600" cy="4968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a:t>Caution workers to use Controls</a:t>
            </a:r>
          </a:p>
          <a:p>
            <a:pPr>
              <a:spcBef>
                <a:spcPct val="50000"/>
              </a:spcBef>
            </a:pPr>
            <a:endParaRPr lang="en-US" altLang="en-US"/>
          </a:p>
          <a:p>
            <a:pPr>
              <a:spcBef>
                <a:spcPct val="50000"/>
              </a:spcBef>
            </a:pPr>
            <a:r>
              <a:rPr lang="en-US" altLang="en-US"/>
              <a:t>Posted at access points into Category IV locations.</a:t>
            </a:r>
          </a:p>
        </p:txBody>
      </p:sp>
      <p:pic>
        <p:nvPicPr>
          <p:cNvPr id="183300" name="Picture 1028">
            <a:extLst>
              <a:ext uri="{FF2B5EF4-FFF2-40B4-BE49-F238E27FC236}">
                <a16:creationId xmlns:a16="http://schemas.microsoft.com/office/drawing/2014/main" id="{6A1AB8F6-9BF2-8AE7-6FC5-89ACE9C855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
            <a:ext cx="4425950" cy="6553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67940" name="Picture 1028">
            <a:extLst>
              <a:ext uri="{FF2B5EF4-FFF2-40B4-BE49-F238E27FC236}">
                <a16:creationId xmlns:a16="http://schemas.microsoft.com/office/drawing/2014/main" id="{1B6900A9-D5B2-F0CC-9634-8640A6F8A6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775" y="152400"/>
            <a:ext cx="4467225" cy="6553200"/>
          </a:xfrm>
          <a:prstGeom prst="rect">
            <a:avLst/>
          </a:prstGeom>
          <a:noFill/>
          <a:extLst>
            <a:ext uri="{909E8E84-426E-40DD-AFC4-6F175D3DCCD1}">
              <a14:hiddenFill xmlns:a14="http://schemas.microsoft.com/office/drawing/2010/main">
                <a:solidFill>
                  <a:srgbClr val="FFFFFF"/>
                </a:solidFill>
              </a14:hiddenFill>
            </a:ext>
          </a:extLst>
        </p:spPr>
      </p:pic>
      <p:sp>
        <p:nvSpPr>
          <p:cNvPr id="167941" name="Text Box 1029">
            <a:extLst>
              <a:ext uri="{FF2B5EF4-FFF2-40B4-BE49-F238E27FC236}">
                <a16:creationId xmlns:a16="http://schemas.microsoft.com/office/drawing/2014/main" id="{01C7DAC0-801F-47C2-0F11-81CA6132B2F5}"/>
              </a:ext>
            </a:extLst>
          </p:cNvPr>
          <p:cNvSpPr txBox="1">
            <a:spLocks noChangeArrowheads="1"/>
          </p:cNvSpPr>
          <p:nvPr/>
        </p:nvSpPr>
        <p:spPr bwMode="auto">
          <a:xfrm>
            <a:off x="4724400" y="441325"/>
            <a:ext cx="4191000" cy="3140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a:t>Alert to objects which may cause RF shock if contacted without PPE.</a:t>
            </a: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4324" name="Text Box 4">
            <a:extLst>
              <a:ext uri="{FF2B5EF4-FFF2-40B4-BE49-F238E27FC236}">
                <a16:creationId xmlns:a16="http://schemas.microsoft.com/office/drawing/2014/main" id="{CC2D9C9C-6AAA-3CA1-CEAF-6F03D6117223}"/>
              </a:ext>
            </a:extLst>
          </p:cNvPr>
          <p:cNvSpPr txBox="1">
            <a:spLocks noChangeArrowheads="1"/>
          </p:cNvSpPr>
          <p:nvPr/>
        </p:nvSpPr>
        <p:spPr bwMode="auto">
          <a:xfrm>
            <a:off x="4800600" y="441325"/>
            <a:ext cx="4495800" cy="3140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a:t>Alert to objects which will cause RF Burns if contacted without PPE</a:t>
            </a:r>
          </a:p>
        </p:txBody>
      </p:sp>
      <p:pic>
        <p:nvPicPr>
          <p:cNvPr id="184326" name="Picture 6">
            <a:extLst>
              <a:ext uri="{FF2B5EF4-FFF2-40B4-BE49-F238E27FC236}">
                <a16:creationId xmlns:a16="http://schemas.microsoft.com/office/drawing/2014/main" id="{E260518F-2DCF-A17E-835C-6A870BCA51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
            <a:ext cx="4456113" cy="6553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2450" name="Text Box 2050">
            <a:extLst>
              <a:ext uri="{FF2B5EF4-FFF2-40B4-BE49-F238E27FC236}">
                <a16:creationId xmlns:a16="http://schemas.microsoft.com/office/drawing/2014/main" id="{D6D35483-01D2-E7A4-0AF3-44BAA34FE931}"/>
              </a:ext>
            </a:extLst>
          </p:cNvPr>
          <p:cNvSpPr txBox="1">
            <a:spLocks noChangeArrowheads="1"/>
          </p:cNvSpPr>
          <p:nvPr/>
        </p:nvSpPr>
        <p:spPr bwMode="auto">
          <a:xfrm>
            <a:off x="4800600" y="441325"/>
            <a:ext cx="4495800" cy="618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a:t>Posted to mark prohibited access into Category V without power-down or PPE.</a:t>
            </a:r>
          </a:p>
          <a:p>
            <a:pPr>
              <a:spcBef>
                <a:spcPct val="50000"/>
              </a:spcBef>
            </a:pPr>
            <a:endParaRPr lang="en-US" altLang="en-US"/>
          </a:p>
          <a:p>
            <a:pPr>
              <a:spcBef>
                <a:spcPct val="50000"/>
              </a:spcBef>
            </a:pPr>
            <a:r>
              <a:rPr lang="en-US" altLang="en-US">
                <a:solidFill>
                  <a:srgbClr val="F7BE1F"/>
                </a:solidFill>
              </a:rPr>
              <a:t>Note: Wrong symbol.</a:t>
            </a:r>
            <a:endParaRPr lang="en-US" altLang="en-US"/>
          </a:p>
        </p:txBody>
      </p:sp>
      <p:pic>
        <p:nvPicPr>
          <p:cNvPr id="232451" name="Picture 2051">
            <a:extLst>
              <a:ext uri="{FF2B5EF4-FFF2-40B4-BE49-F238E27FC236}">
                <a16:creationId xmlns:a16="http://schemas.microsoft.com/office/drawing/2014/main" id="{A7DD1B3E-C9DE-2A03-5293-1E0254EF4D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
            <a:ext cx="4456113" cy="6553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7395" name="Text Box 3">
            <a:extLst>
              <a:ext uri="{FF2B5EF4-FFF2-40B4-BE49-F238E27FC236}">
                <a16:creationId xmlns:a16="http://schemas.microsoft.com/office/drawing/2014/main" id="{D0913293-74FA-51F4-DD10-6AE58434F173}"/>
              </a:ext>
            </a:extLst>
          </p:cNvPr>
          <p:cNvSpPr txBox="1">
            <a:spLocks noChangeArrowheads="1"/>
          </p:cNvSpPr>
          <p:nvPr/>
        </p:nvSpPr>
        <p:spPr bwMode="auto">
          <a:xfrm>
            <a:off x="4724400" y="457200"/>
            <a:ext cx="4419600" cy="435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a:t>Posted to mark prohibited access without power-down. </a:t>
            </a:r>
          </a:p>
          <a:p>
            <a:endParaRPr lang="en-US" altLang="en-US"/>
          </a:p>
          <a:p>
            <a:r>
              <a:rPr lang="en-US" altLang="en-US"/>
              <a:t>PPE is not sufficient. </a:t>
            </a:r>
          </a:p>
        </p:txBody>
      </p:sp>
      <p:pic>
        <p:nvPicPr>
          <p:cNvPr id="187396" name="Picture 4">
            <a:extLst>
              <a:ext uri="{FF2B5EF4-FFF2-40B4-BE49-F238E27FC236}">
                <a16:creationId xmlns:a16="http://schemas.microsoft.com/office/drawing/2014/main" id="{5EFD0463-96D6-0ED7-E2A3-945F1ED342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
            <a:ext cx="4425950" cy="6553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6882" name="Picture 2">
            <a:extLst>
              <a:ext uri="{FF2B5EF4-FFF2-40B4-BE49-F238E27FC236}">
                <a16:creationId xmlns:a16="http://schemas.microsoft.com/office/drawing/2014/main" id="{82C206F8-4425-1E3E-5D1F-9269112E2D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063" y="928688"/>
            <a:ext cx="7381875" cy="50006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1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1730" name="Picture 2">
            <a:extLst>
              <a:ext uri="{FF2B5EF4-FFF2-40B4-BE49-F238E27FC236}">
                <a16:creationId xmlns:a16="http://schemas.microsoft.com/office/drawing/2014/main" id="{031C7057-2591-9935-ED94-86E0A2ED79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
            <a:ext cx="4456113" cy="6553200"/>
          </a:xfrm>
          <a:prstGeom prst="rect">
            <a:avLst/>
          </a:prstGeom>
          <a:noFill/>
          <a:extLst>
            <a:ext uri="{909E8E84-426E-40DD-AFC4-6F175D3DCCD1}">
              <a14:hiddenFill xmlns:a14="http://schemas.microsoft.com/office/drawing/2010/main">
                <a:solidFill>
                  <a:srgbClr val="FFFFFF"/>
                </a:solidFill>
              </a14:hiddenFill>
            </a:ext>
          </a:extLst>
        </p:spPr>
      </p:pic>
      <p:sp>
        <p:nvSpPr>
          <p:cNvPr id="201731" name="Text Box 3">
            <a:extLst>
              <a:ext uri="{FF2B5EF4-FFF2-40B4-BE49-F238E27FC236}">
                <a16:creationId xmlns:a16="http://schemas.microsoft.com/office/drawing/2014/main" id="{EC481CAC-D26E-653F-57F9-0CDEAAC665A0}"/>
              </a:ext>
            </a:extLst>
          </p:cNvPr>
          <p:cNvSpPr txBox="1">
            <a:spLocks noChangeArrowheads="1"/>
          </p:cNvSpPr>
          <p:nvPr/>
        </p:nvSpPr>
        <p:spPr bwMode="auto">
          <a:xfrm>
            <a:off x="4724400" y="441325"/>
            <a:ext cx="4419600" cy="435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a:t>Alert to objects which will cause severe RF Burns if contacted.</a:t>
            </a:r>
          </a:p>
          <a:p>
            <a:endParaRPr lang="en-US" altLang="en-US"/>
          </a:p>
          <a:p>
            <a:r>
              <a:rPr lang="en-US" altLang="en-US"/>
              <a:t>PPE may not be sufficient.</a:t>
            </a: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1026">
            <a:extLst>
              <a:ext uri="{FF2B5EF4-FFF2-40B4-BE49-F238E27FC236}">
                <a16:creationId xmlns:a16="http://schemas.microsoft.com/office/drawing/2014/main" id="{CB4EDDE1-109D-B921-8B87-5AC74581A89D}"/>
              </a:ext>
            </a:extLst>
          </p:cNvPr>
          <p:cNvSpPr>
            <a:spLocks noGrp="1" noChangeArrowheads="1"/>
          </p:cNvSpPr>
          <p:nvPr>
            <p:ph type="title"/>
          </p:nvPr>
        </p:nvSpPr>
        <p:spPr/>
        <p:txBody>
          <a:bodyPr/>
          <a:lstStyle/>
          <a:p>
            <a:r>
              <a:rPr lang="en-US" altLang="en-US"/>
              <a:t>RF Personal Protective Equipment</a:t>
            </a:r>
          </a:p>
        </p:txBody>
      </p:sp>
      <p:sp>
        <p:nvSpPr>
          <p:cNvPr id="254980" name="Rectangle 1028">
            <a:extLst>
              <a:ext uri="{FF2B5EF4-FFF2-40B4-BE49-F238E27FC236}">
                <a16:creationId xmlns:a16="http://schemas.microsoft.com/office/drawing/2014/main" id="{821D23F2-7E49-FA88-08A0-7D276CC256A9}"/>
              </a:ext>
            </a:extLst>
          </p:cNvPr>
          <p:cNvSpPr>
            <a:spLocks noGrp="1" noChangeArrowheads="1"/>
          </p:cNvSpPr>
          <p:nvPr>
            <p:ph type="body" idx="1"/>
          </p:nvPr>
        </p:nvSpPr>
        <p:spPr/>
        <p:txBody>
          <a:bodyPr/>
          <a:lstStyle/>
          <a:p>
            <a:pPr>
              <a:spcBef>
                <a:spcPct val="50000"/>
              </a:spcBef>
              <a:buClrTx/>
            </a:pPr>
            <a:r>
              <a:rPr lang="en-US" altLang="en-US"/>
              <a:t>If PPE is utilized, a PPE Program must ensure its effectiveness, including proper:</a:t>
            </a:r>
          </a:p>
          <a:p>
            <a:pPr lvl="2">
              <a:spcBef>
                <a:spcPct val="50000"/>
              </a:spcBef>
            </a:pPr>
            <a:r>
              <a:rPr lang="en-US" altLang="en-US" sz="3200"/>
              <a:t>  Selection of RF PPE within tested capabilities.</a:t>
            </a:r>
          </a:p>
          <a:p>
            <a:pPr lvl="2">
              <a:spcBef>
                <a:spcPct val="50000"/>
              </a:spcBef>
            </a:pPr>
            <a:r>
              <a:rPr lang="en-US" altLang="en-US" sz="3200">
                <a:solidFill>
                  <a:schemeClr val="accent2"/>
                </a:solidFill>
              </a:rPr>
              <a:t> </a:t>
            </a:r>
            <a:r>
              <a:rPr lang="en-US" altLang="en-US" sz="3200"/>
              <a:t>Accessibility, Use, &amp;</a:t>
            </a:r>
            <a:r>
              <a:rPr lang="en-US" altLang="en-US" sz="3200">
                <a:solidFill>
                  <a:schemeClr val="accent2"/>
                </a:solidFill>
              </a:rPr>
              <a:t> </a:t>
            </a:r>
            <a:r>
              <a:rPr lang="en-US" altLang="en-US" sz="3200"/>
              <a:t>Maintenance. </a:t>
            </a:r>
            <a:endParaRPr lang="en-US" altLang="en-US"/>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2" name="Rectangle 2052">
            <a:extLst>
              <a:ext uri="{FF2B5EF4-FFF2-40B4-BE49-F238E27FC236}">
                <a16:creationId xmlns:a16="http://schemas.microsoft.com/office/drawing/2014/main" id="{2108F08F-0610-4846-4F01-B0566C457CCA}"/>
              </a:ext>
            </a:extLst>
          </p:cNvPr>
          <p:cNvSpPr>
            <a:spLocks noGrp="1" noChangeArrowheads="1"/>
          </p:cNvSpPr>
          <p:nvPr>
            <p:ph type="title"/>
          </p:nvPr>
        </p:nvSpPr>
        <p:spPr/>
        <p:txBody>
          <a:bodyPr/>
          <a:lstStyle/>
          <a:p>
            <a:r>
              <a:rPr lang="en-US" altLang="en-US"/>
              <a:t>Training:  What to Teach</a:t>
            </a:r>
          </a:p>
        </p:txBody>
      </p:sp>
      <p:sp>
        <p:nvSpPr>
          <p:cNvPr id="63493" name="Rectangle 2053">
            <a:extLst>
              <a:ext uri="{FF2B5EF4-FFF2-40B4-BE49-F238E27FC236}">
                <a16:creationId xmlns:a16="http://schemas.microsoft.com/office/drawing/2014/main" id="{BDC791BE-FC90-77DE-573B-AAC5D7C97709}"/>
              </a:ext>
            </a:extLst>
          </p:cNvPr>
          <p:cNvSpPr>
            <a:spLocks noGrp="1" noChangeArrowheads="1"/>
          </p:cNvSpPr>
          <p:nvPr>
            <p:ph type="body" idx="1"/>
          </p:nvPr>
        </p:nvSpPr>
        <p:spPr/>
        <p:txBody>
          <a:bodyPr/>
          <a:lstStyle/>
          <a:p>
            <a:pPr>
              <a:lnSpc>
                <a:spcPct val="90000"/>
              </a:lnSpc>
            </a:pPr>
            <a:r>
              <a:rPr lang="en-US" altLang="en-US" sz="2800"/>
              <a:t>Location of sources and potentially hazardous areas.</a:t>
            </a:r>
          </a:p>
          <a:p>
            <a:pPr>
              <a:lnSpc>
                <a:spcPct val="90000"/>
              </a:lnSpc>
            </a:pPr>
            <a:r>
              <a:rPr lang="en-US" altLang="en-US" sz="2800"/>
              <a:t>Health effects and safety standards.</a:t>
            </a:r>
          </a:p>
          <a:p>
            <a:pPr>
              <a:lnSpc>
                <a:spcPct val="90000"/>
              </a:lnSpc>
            </a:pPr>
            <a:r>
              <a:rPr lang="en-US" altLang="en-US" sz="2800"/>
              <a:t>Extent of exposures compared to standards and common sources.</a:t>
            </a:r>
          </a:p>
          <a:p>
            <a:pPr>
              <a:lnSpc>
                <a:spcPct val="90000"/>
              </a:lnSpc>
            </a:pPr>
            <a:r>
              <a:rPr lang="en-US" altLang="en-US" sz="2800"/>
              <a:t>Required SOP’s and controls.</a:t>
            </a:r>
          </a:p>
          <a:p>
            <a:pPr>
              <a:lnSpc>
                <a:spcPct val="90000"/>
              </a:lnSpc>
            </a:pPr>
            <a:r>
              <a:rPr lang="en-US" altLang="en-US" sz="2800"/>
              <a:t>Emergency procedures.</a:t>
            </a:r>
          </a:p>
          <a:p>
            <a:pPr>
              <a:lnSpc>
                <a:spcPct val="90000"/>
              </a:lnSpc>
            </a:pPr>
            <a:r>
              <a:rPr lang="en-US" altLang="en-US" sz="2800"/>
              <a:t>How to know when things are “abnormal”.</a:t>
            </a:r>
          </a:p>
          <a:p>
            <a:pPr>
              <a:lnSpc>
                <a:spcPct val="90000"/>
              </a:lnSpc>
            </a:pPr>
            <a:r>
              <a:rPr lang="en-US" altLang="en-US" sz="2800"/>
              <a:t>Optional controls employees may use.</a:t>
            </a: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4">
            <a:extLst>
              <a:ext uri="{FF2B5EF4-FFF2-40B4-BE49-F238E27FC236}">
                <a16:creationId xmlns:a16="http://schemas.microsoft.com/office/drawing/2014/main" id="{73D6C4D3-6D91-14E4-49D8-B7AF1F6F8885}"/>
              </a:ext>
            </a:extLst>
          </p:cNvPr>
          <p:cNvSpPr>
            <a:spLocks noGrp="1" noChangeArrowheads="1"/>
          </p:cNvSpPr>
          <p:nvPr>
            <p:ph type="title"/>
          </p:nvPr>
        </p:nvSpPr>
        <p:spPr/>
        <p:txBody>
          <a:bodyPr/>
          <a:lstStyle/>
          <a:p>
            <a:r>
              <a:rPr lang="en-US" altLang="en-US"/>
              <a:t>Program Review</a:t>
            </a:r>
          </a:p>
        </p:txBody>
      </p:sp>
      <p:sp>
        <p:nvSpPr>
          <p:cNvPr id="11269" name="Rectangle 5">
            <a:extLst>
              <a:ext uri="{FF2B5EF4-FFF2-40B4-BE49-F238E27FC236}">
                <a16:creationId xmlns:a16="http://schemas.microsoft.com/office/drawing/2014/main" id="{35F0CB3A-36CE-66DD-91B2-0D54ED156DAC}"/>
              </a:ext>
            </a:extLst>
          </p:cNvPr>
          <p:cNvSpPr>
            <a:spLocks noGrp="1" noChangeArrowheads="1"/>
          </p:cNvSpPr>
          <p:nvPr>
            <p:ph type="body" idx="1"/>
          </p:nvPr>
        </p:nvSpPr>
        <p:spPr/>
        <p:txBody>
          <a:bodyPr/>
          <a:lstStyle/>
          <a:p>
            <a:r>
              <a:rPr lang="en-US" altLang="en-US"/>
              <a:t>Adequacy of Program Design</a:t>
            </a:r>
          </a:p>
          <a:p>
            <a:r>
              <a:rPr lang="en-US" altLang="en-US"/>
              <a:t>Program Implementation</a:t>
            </a:r>
          </a:p>
          <a:p>
            <a:pPr lvl="2"/>
            <a:r>
              <a:rPr lang="en-US" altLang="en-US"/>
              <a:t>Interview employees</a:t>
            </a:r>
          </a:p>
          <a:p>
            <a:pPr lvl="3"/>
            <a:r>
              <a:rPr lang="en-US" altLang="en-US"/>
              <a:t>What are the hazards and controls?</a:t>
            </a:r>
          </a:p>
          <a:p>
            <a:pPr lvl="3"/>
            <a:r>
              <a:rPr lang="en-US" altLang="en-US"/>
              <a:t>What steps have been taken to enforce the rules?</a:t>
            </a:r>
          </a:p>
          <a:p>
            <a:pPr lvl="2"/>
            <a:r>
              <a:rPr lang="en-US" altLang="en-US"/>
              <a:t>Determine what to change, add, and delete.</a:t>
            </a: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4" name="Rectangle 1028">
            <a:extLst>
              <a:ext uri="{FF2B5EF4-FFF2-40B4-BE49-F238E27FC236}">
                <a16:creationId xmlns:a16="http://schemas.microsoft.com/office/drawing/2014/main" id="{284F8ECF-AC34-CEBD-B96C-35FFC99D0DDA}"/>
              </a:ext>
            </a:extLst>
          </p:cNvPr>
          <p:cNvSpPr>
            <a:spLocks noGrp="1" noChangeArrowheads="1"/>
          </p:cNvSpPr>
          <p:nvPr>
            <p:ph type="title"/>
          </p:nvPr>
        </p:nvSpPr>
        <p:spPr/>
        <p:txBody>
          <a:bodyPr/>
          <a:lstStyle/>
          <a:p>
            <a:r>
              <a:rPr lang="en-US" altLang="en-US"/>
              <a:t>Possible Non-Mandatory Appendices</a:t>
            </a:r>
          </a:p>
        </p:txBody>
      </p:sp>
      <p:sp>
        <p:nvSpPr>
          <p:cNvPr id="235525" name="Rectangle 1029">
            <a:extLst>
              <a:ext uri="{FF2B5EF4-FFF2-40B4-BE49-F238E27FC236}">
                <a16:creationId xmlns:a16="http://schemas.microsoft.com/office/drawing/2014/main" id="{5FE840FC-E1A7-D5CC-8109-9720A4DDFD31}"/>
              </a:ext>
            </a:extLst>
          </p:cNvPr>
          <p:cNvSpPr>
            <a:spLocks noGrp="1" noChangeArrowheads="1"/>
          </p:cNvSpPr>
          <p:nvPr>
            <p:ph type="body" idx="1"/>
          </p:nvPr>
        </p:nvSpPr>
        <p:spPr/>
        <p:txBody>
          <a:bodyPr/>
          <a:lstStyle/>
          <a:p>
            <a:r>
              <a:rPr lang="en-US" altLang="en-US"/>
              <a:t>Example RF Safety Program for a communications company which routinely services/installs antennas on rooftops.</a:t>
            </a:r>
          </a:p>
          <a:p>
            <a:r>
              <a:rPr lang="en-US" altLang="en-US"/>
              <a:t>Appendices concerning PPE and signage</a:t>
            </a: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Rectangle 2">
            <a:extLst>
              <a:ext uri="{FF2B5EF4-FFF2-40B4-BE49-F238E27FC236}">
                <a16:creationId xmlns:a16="http://schemas.microsoft.com/office/drawing/2014/main" id="{1EE757A3-34A6-7B8B-AF3F-D3B6514CAEDF}"/>
              </a:ext>
            </a:extLst>
          </p:cNvPr>
          <p:cNvSpPr>
            <a:spLocks noGrp="1" noChangeArrowheads="1"/>
          </p:cNvSpPr>
          <p:nvPr>
            <p:ph type="title"/>
          </p:nvPr>
        </p:nvSpPr>
        <p:spPr>
          <a:xfrm>
            <a:off x="1295400" y="838200"/>
            <a:ext cx="7772400" cy="1143000"/>
          </a:xfrm>
        </p:spPr>
        <p:txBody>
          <a:bodyPr/>
          <a:lstStyle/>
          <a:p>
            <a:r>
              <a:rPr lang="en-US" altLang="en-US" sz="4800"/>
              <a:t>Example Applications</a:t>
            </a: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8" name="Rectangle 1028">
            <a:extLst>
              <a:ext uri="{FF2B5EF4-FFF2-40B4-BE49-F238E27FC236}">
                <a16:creationId xmlns:a16="http://schemas.microsoft.com/office/drawing/2014/main" id="{46277507-4B2C-A3CF-8002-6369A06223FC}"/>
              </a:ext>
            </a:extLst>
          </p:cNvPr>
          <p:cNvSpPr>
            <a:spLocks noGrp="1" noChangeArrowheads="1"/>
          </p:cNvSpPr>
          <p:nvPr>
            <p:ph type="title"/>
          </p:nvPr>
        </p:nvSpPr>
        <p:spPr/>
        <p:txBody>
          <a:bodyPr/>
          <a:lstStyle/>
          <a:p>
            <a:r>
              <a:rPr lang="en-US" altLang="en-US"/>
              <a:t>Category I Locations</a:t>
            </a:r>
          </a:p>
        </p:txBody>
      </p:sp>
      <p:sp>
        <p:nvSpPr>
          <p:cNvPr id="216069" name="Rectangle 1029">
            <a:extLst>
              <a:ext uri="{FF2B5EF4-FFF2-40B4-BE49-F238E27FC236}">
                <a16:creationId xmlns:a16="http://schemas.microsoft.com/office/drawing/2014/main" id="{0D7AADF7-9756-D786-943E-8529D4568319}"/>
              </a:ext>
            </a:extLst>
          </p:cNvPr>
          <p:cNvSpPr>
            <a:spLocks noGrp="1" noChangeArrowheads="1"/>
          </p:cNvSpPr>
          <p:nvPr>
            <p:ph type="body" idx="1"/>
          </p:nvPr>
        </p:nvSpPr>
        <p:spPr/>
        <p:txBody>
          <a:bodyPr/>
          <a:lstStyle/>
          <a:p>
            <a:endParaRPr lang="en-US" altLang="en-US"/>
          </a:p>
          <a:p>
            <a:r>
              <a:rPr lang="en-US" altLang="en-US"/>
              <a:t>Most people, including workers, are in Category I locations.</a:t>
            </a:r>
          </a:p>
          <a:p>
            <a:endParaRPr lang="en-US" altLang="en-US"/>
          </a:p>
          <a:p>
            <a:r>
              <a:rPr lang="en-US" altLang="en-US"/>
              <a:t>Therefore, most locations do not need an RF Safety Program.</a:t>
            </a: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7634" name="Picture 2">
            <a:extLst>
              <a:ext uri="{FF2B5EF4-FFF2-40B4-BE49-F238E27FC236}">
                <a16:creationId xmlns:a16="http://schemas.microsoft.com/office/drawing/2014/main" id="{FC982359-A0EF-150D-CFD2-22A421C0B8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52400"/>
            <a:ext cx="5710238" cy="6553200"/>
          </a:xfrm>
          <a:prstGeom prst="rect">
            <a:avLst/>
          </a:prstGeom>
          <a:noFill/>
          <a:extLst>
            <a:ext uri="{909E8E84-426E-40DD-AFC4-6F175D3DCCD1}">
              <a14:hiddenFill xmlns:a14="http://schemas.microsoft.com/office/drawing/2010/main">
                <a:solidFill>
                  <a:srgbClr val="FFFFFF"/>
                </a:solidFill>
              </a14:hiddenFill>
            </a:ext>
          </a:extLst>
        </p:spPr>
      </p:pic>
      <p:sp>
        <p:nvSpPr>
          <p:cNvPr id="197635" name="Text Box 3">
            <a:extLst>
              <a:ext uri="{FF2B5EF4-FFF2-40B4-BE49-F238E27FC236}">
                <a16:creationId xmlns:a16="http://schemas.microsoft.com/office/drawing/2014/main" id="{EC3B364B-B341-5DC0-F4F5-9497605F3099}"/>
              </a:ext>
            </a:extLst>
          </p:cNvPr>
          <p:cNvSpPr txBox="1">
            <a:spLocks noChangeArrowheads="1"/>
          </p:cNvSpPr>
          <p:nvPr/>
        </p:nvSpPr>
        <p:spPr bwMode="auto">
          <a:xfrm>
            <a:off x="6096000" y="441325"/>
            <a:ext cx="2911475" cy="1920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a:t>Computer Work Station</a:t>
            </a: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30402" name="Picture 2">
            <a:extLst>
              <a:ext uri="{FF2B5EF4-FFF2-40B4-BE49-F238E27FC236}">
                <a16:creationId xmlns:a16="http://schemas.microsoft.com/office/drawing/2014/main" id="{86FFE1D9-2260-619D-59E7-C2880B33D1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307975"/>
            <a:ext cx="8763000" cy="6245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9378" name="Text Box 2">
            <a:extLst>
              <a:ext uri="{FF2B5EF4-FFF2-40B4-BE49-F238E27FC236}">
                <a16:creationId xmlns:a16="http://schemas.microsoft.com/office/drawing/2014/main" id="{D8F9C7B0-0CF5-F1DE-EA41-2562A3AF63FB}"/>
              </a:ext>
            </a:extLst>
          </p:cNvPr>
          <p:cNvSpPr txBox="1">
            <a:spLocks noChangeArrowheads="1"/>
          </p:cNvSpPr>
          <p:nvPr/>
        </p:nvSpPr>
        <p:spPr bwMode="auto">
          <a:xfrm>
            <a:off x="838200" y="304800"/>
            <a:ext cx="7407275"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altLang="en-US" sz="4400"/>
              <a:t>Exposure Locations</a:t>
            </a:r>
          </a:p>
        </p:txBody>
      </p:sp>
      <p:grpSp>
        <p:nvGrpSpPr>
          <p:cNvPr id="229379" name="Group 3">
            <a:extLst>
              <a:ext uri="{FF2B5EF4-FFF2-40B4-BE49-F238E27FC236}">
                <a16:creationId xmlns:a16="http://schemas.microsoft.com/office/drawing/2014/main" id="{A04B8EFA-BA11-EA7D-B586-14FD7B1EA741}"/>
              </a:ext>
            </a:extLst>
          </p:cNvPr>
          <p:cNvGrpSpPr>
            <a:grpSpLocks/>
          </p:cNvGrpSpPr>
          <p:nvPr/>
        </p:nvGrpSpPr>
        <p:grpSpPr bwMode="auto">
          <a:xfrm>
            <a:off x="381000" y="1371600"/>
            <a:ext cx="8382000" cy="5257800"/>
            <a:chOff x="336" y="1008"/>
            <a:chExt cx="5280" cy="2746"/>
          </a:xfrm>
        </p:grpSpPr>
        <p:sp>
          <p:nvSpPr>
            <p:cNvPr id="229380" name="Rectangle 4">
              <a:extLst>
                <a:ext uri="{FF2B5EF4-FFF2-40B4-BE49-F238E27FC236}">
                  <a16:creationId xmlns:a16="http://schemas.microsoft.com/office/drawing/2014/main" id="{41A551DA-8A80-F52A-DD85-7559C8002713}"/>
                </a:ext>
              </a:extLst>
            </p:cNvPr>
            <p:cNvSpPr>
              <a:spLocks noChangeArrowheads="1"/>
            </p:cNvSpPr>
            <p:nvPr/>
          </p:nvSpPr>
          <p:spPr bwMode="auto">
            <a:xfrm>
              <a:off x="960" y="3207"/>
              <a:ext cx="4656"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accent2"/>
                </a:buClr>
                <a:buChar char="•"/>
                <a:defRPr sz="2800">
                  <a:solidFill>
                    <a:schemeClr val="tx1"/>
                  </a:solidFill>
                  <a:latin typeface="Verdana" panose="020B0604030504040204" pitchFamily="34" charset="0"/>
                </a:defRPr>
              </a:lvl1pPr>
              <a:lvl2pPr>
                <a:spcBef>
                  <a:spcPct val="20000"/>
                </a:spcBef>
                <a:buChar char="–"/>
                <a:defRPr sz="2400">
                  <a:solidFill>
                    <a:schemeClr val="tx1"/>
                  </a:solidFill>
                  <a:latin typeface="Verdana" panose="020B0604030504040204" pitchFamily="34" charset="0"/>
                </a:defRPr>
              </a:lvl2pPr>
              <a:lvl3pPr>
                <a:spcBef>
                  <a:spcPct val="20000"/>
                </a:spcBef>
                <a:buChar char="•"/>
                <a:defRPr sz="2000">
                  <a:solidFill>
                    <a:schemeClr val="tx1"/>
                  </a:solidFill>
                  <a:latin typeface="Verdana" panose="020B0604030504040204" pitchFamily="34" charset="0"/>
                </a:defRPr>
              </a:lvl3pPr>
              <a:lvl4pPr>
                <a:spcBef>
                  <a:spcPct val="20000"/>
                </a:spcBef>
                <a:buChar char="–"/>
                <a:defRPr>
                  <a:solidFill>
                    <a:schemeClr val="tx1"/>
                  </a:solidFill>
                  <a:latin typeface="Verdana" panose="020B0604030504040204" pitchFamily="34" charset="0"/>
                </a:defRPr>
              </a:lvl4pPr>
              <a:lvl5pPr>
                <a:spcBef>
                  <a:spcPct val="20000"/>
                </a:spcBef>
                <a:buChar char="•"/>
                <a:defRPr>
                  <a:solidFill>
                    <a:schemeClr val="tx1"/>
                  </a:solidFill>
                  <a:latin typeface="Verdana" panose="020B0604030504040204" pitchFamily="34" charset="0"/>
                </a:defRPr>
              </a:lvl5pPr>
              <a:lvl6pPr eaLnBrk="0" fontAlgn="base" hangingPunct="0">
                <a:spcBef>
                  <a:spcPct val="20000"/>
                </a:spcBef>
                <a:spcAft>
                  <a:spcPct val="0"/>
                </a:spcAft>
                <a:buChar char="•"/>
                <a:defRPr>
                  <a:solidFill>
                    <a:schemeClr val="tx1"/>
                  </a:solidFill>
                  <a:latin typeface="Verdana" panose="020B0604030504040204" pitchFamily="34" charset="0"/>
                </a:defRPr>
              </a:lvl6pPr>
              <a:lvl7pPr eaLnBrk="0" fontAlgn="base" hangingPunct="0">
                <a:spcBef>
                  <a:spcPct val="20000"/>
                </a:spcBef>
                <a:spcAft>
                  <a:spcPct val="0"/>
                </a:spcAft>
                <a:buChar char="•"/>
                <a:defRPr>
                  <a:solidFill>
                    <a:schemeClr val="tx1"/>
                  </a:solidFill>
                  <a:latin typeface="Verdana" panose="020B0604030504040204" pitchFamily="34" charset="0"/>
                </a:defRPr>
              </a:lvl7pPr>
              <a:lvl8pPr eaLnBrk="0" fontAlgn="base" hangingPunct="0">
                <a:spcBef>
                  <a:spcPct val="20000"/>
                </a:spcBef>
                <a:spcAft>
                  <a:spcPct val="0"/>
                </a:spcAft>
                <a:buChar char="•"/>
                <a:defRPr>
                  <a:solidFill>
                    <a:schemeClr val="tx1"/>
                  </a:solidFill>
                  <a:latin typeface="Verdana" panose="020B0604030504040204" pitchFamily="34" charset="0"/>
                </a:defRPr>
              </a:lvl8pPr>
              <a:lvl9pPr eaLnBrk="0" fontAlgn="base" hangingPunct="0">
                <a:spcBef>
                  <a:spcPct val="20000"/>
                </a:spcBef>
                <a:spcAft>
                  <a:spcPct val="0"/>
                </a:spcAft>
                <a:buChar char="•"/>
                <a:defRPr>
                  <a:solidFill>
                    <a:schemeClr val="tx1"/>
                  </a:solidFill>
                  <a:latin typeface="Verdana" panose="020B0604030504040204" pitchFamily="34" charset="0"/>
                </a:defRPr>
              </a:lvl9pPr>
            </a:lstStyle>
            <a:p>
              <a:pPr>
                <a:buFontTx/>
                <a:buNone/>
              </a:pPr>
              <a:r>
                <a:rPr lang="en-US" altLang="en-US" sz="2400"/>
                <a:t>Broken wave guide</a:t>
              </a:r>
            </a:p>
          </p:txBody>
        </p:sp>
        <p:sp>
          <p:nvSpPr>
            <p:cNvPr id="229381" name="Rectangle 5">
              <a:extLst>
                <a:ext uri="{FF2B5EF4-FFF2-40B4-BE49-F238E27FC236}">
                  <a16:creationId xmlns:a16="http://schemas.microsoft.com/office/drawing/2014/main" id="{5B41DAD2-22F9-D2FF-4AEF-CA988BB6B9E2}"/>
                </a:ext>
              </a:extLst>
            </p:cNvPr>
            <p:cNvSpPr>
              <a:spLocks noChangeArrowheads="1"/>
            </p:cNvSpPr>
            <p:nvPr/>
          </p:nvSpPr>
          <p:spPr bwMode="auto">
            <a:xfrm>
              <a:off x="336" y="3207"/>
              <a:ext cx="624"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accent2"/>
                </a:buClr>
                <a:buChar char="•"/>
                <a:defRPr sz="2800">
                  <a:solidFill>
                    <a:schemeClr val="tx1"/>
                  </a:solidFill>
                  <a:latin typeface="Verdana" panose="020B0604030504040204" pitchFamily="34" charset="0"/>
                </a:defRPr>
              </a:lvl1pPr>
              <a:lvl2pPr>
                <a:spcBef>
                  <a:spcPct val="20000"/>
                </a:spcBef>
                <a:buChar char="–"/>
                <a:defRPr sz="2400">
                  <a:solidFill>
                    <a:schemeClr val="tx1"/>
                  </a:solidFill>
                  <a:latin typeface="Verdana" panose="020B0604030504040204" pitchFamily="34" charset="0"/>
                </a:defRPr>
              </a:lvl2pPr>
              <a:lvl3pPr>
                <a:spcBef>
                  <a:spcPct val="20000"/>
                </a:spcBef>
                <a:buChar char="•"/>
                <a:defRPr sz="2000">
                  <a:solidFill>
                    <a:schemeClr val="tx1"/>
                  </a:solidFill>
                  <a:latin typeface="Verdana" panose="020B0604030504040204" pitchFamily="34" charset="0"/>
                </a:defRPr>
              </a:lvl3pPr>
              <a:lvl4pPr>
                <a:spcBef>
                  <a:spcPct val="20000"/>
                </a:spcBef>
                <a:buChar char="–"/>
                <a:defRPr>
                  <a:solidFill>
                    <a:schemeClr val="tx1"/>
                  </a:solidFill>
                  <a:latin typeface="Verdana" panose="020B0604030504040204" pitchFamily="34" charset="0"/>
                </a:defRPr>
              </a:lvl4pPr>
              <a:lvl5pPr>
                <a:spcBef>
                  <a:spcPct val="20000"/>
                </a:spcBef>
                <a:buChar char="•"/>
                <a:defRPr>
                  <a:solidFill>
                    <a:schemeClr val="tx1"/>
                  </a:solidFill>
                  <a:latin typeface="Verdana" panose="020B0604030504040204" pitchFamily="34" charset="0"/>
                </a:defRPr>
              </a:lvl5pPr>
              <a:lvl6pPr eaLnBrk="0" fontAlgn="base" hangingPunct="0">
                <a:spcBef>
                  <a:spcPct val="20000"/>
                </a:spcBef>
                <a:spcAft>
                  <a:spcPct val="0"/>
                </a:spcAft>
                <a:buChar char="•"/>
                <a:defRPr>
                  <a:solidFill>
                    <a:schemeClr val="tx1"/>
                  </a:solidFill>
                  <a:latin typeface="Verdana" panose="020B0604030504040204" pitchFamily="34" charset="0"/>
                </a:defRPr>
              </a:lvl6pPr>
              <a:lvl7pPr eaLnBrk="0" fontAlgn="base" hangingPunct="0">
                <a:spcBef>
                  <a:spcPct val="20000"/>
                </a:spcBef>
                <a:spcAft>
                  <a:spcPct val="0"/>
                </a:spcAft>
                <a:buChar char="•"/>
                <a:defRPr>
                  <a:solidFill>
                    <a:schemeClr val="tx1"/>
                  </a:solidFill>
                  <a:latin typeface="Verdana" panose="020B0604030504040204" pitchFamily="34" charset="0"/>
                </a:defRPr>
              </a:lvl7pPr>
              <a:lvl8pPr eaLnBrk="0" fontAlgn="base" hangingPunct="0">
                <a:spcBef>
                  <a:spcPct val="20000"/>
                </a:spcBef>
                <a:spcAft>
                  <a:spcPct val="0"/>
                </a:spcAft>
                <a:buChar char="•"/>
                <a:defRPr>
                  <a:solidFill>
                    <a:schemeClr val="tx1"/>
                  </a:solidFill>
                  <a:latin typeface="Verdana" panose="020B0604030504040204" pitchFamily="34" charset="0"/>
                </a:defRPr>
              </a:lvl8pPr>
              <a:lvl9pPr eaLnBrk="0" fontAlgn="base" hangingPunct="0">
                <a:spcBef>
                  <a:spcPct val="20000"/>
                </a:spcBef>
                <a:spcAft>
                  <a:spcPct val="0"/>
                </a:spcAft>
                <a:buChar char="•"/>
                <a:defRPr>
                  <a:solidFill>
                    <a:schemeClr val="tx1"/>
                  </a:solidFill>
                  <a:latin typeface="Verdana" panose="020B0604030504040204" pitchFamily="34" charset="0"/>
                </a:defRPr>
              </a:lvl9pPr>
            </a:lstStyle>
            <a:p>
              <a:pPr algn="ctr">
                <a:buFontTx/>
                <a:buNone/>
              </a:pPr>
              <a:r>
                <a:rPr lang="en-US" altLang="en-US" sz="3600" b="1">
                  <a:solidFill>
                    <a:srgbClr val="000000"/>
                  </a:solidFill>
                </a:rPr>
                <a:t>V</a:t>
              </a:r>
            </a:p>
          </p:txBody>
        </p:sp>
        <p:sp>
          <p:nvSpPr>
            <p:cNvPr id="229382" name="Rectangle 6">
              <a:extLst>
                <a:ext uri="{FF2B5EF4-FFF2-40B4-BE49-F238E27FC236}">
                  <a16:creationId xmlns:a16="http://schemas.microsoft.com/office/drawing/2014/main" id="{34CDCA24-80B1-1B32-A797-944EECB70EBB}"/>
                </a:ext>
              </a:extLst>
            </p:cNvPr>
            <p:cNvSpPr>
              <a:spLocks noChangeArrowheads="1"/>
            </p:cNvSpPr>
            <p:nvPr/>
          </p:nvSpPr>
          <p:spPr bwMode="auto">
            <a:xfrm>
              <a:off x="960" y="2659"/>
              <a:ext cx="4656" cy="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accent2"/>
                </a:buClr>
                <a:buChar char="•"/>
                <a:defRPr sz="2800">
                  <a:solidFill>
                    <a:schemeClr val="tx1"/>
                  </a:solidFill>
                  <a:latin typeface="Verdana" panose="020B0604030504040204" pitchFamily="34" charset="0"/>
                </a:defRPr>
              </a:lvl1pPr>
              <a:lvl2pPr>
                <a:spcBef>
                  <a:spcPct val="20000"/>
                </a:spcBef>
                <a:buChar char="–"/>
                <a:defRPr sz="2400">
                  <a:solidFill>
                    <a:schemeClr val="tx1"/>
                  </a:solidFill>
                  <a:latin typeface="Verdana" panose="020B0604030504040204" pitchFamily="34" charset="0"/>
                </a:defRPr>
              </a:lvl2pPr>
              <a:lvl3pPr>
                <a:spcBef>
                  <a:spcPct val="20000"/>
                </a:spcBef>
                <a:buChar char="•"/>
                <a:defRPr sz="2000">
                  <a:solidFill>
                    <a:schemeClr val="tx1"/>
                  </a:solidFill>
                  <a:latin typeface="Verdana" panose="020B0604030504040204" pitchFamily="34" charset="0"/>
                </a:defRPr>
              </a:lvl3pPr>
              <a:lvl4pPr>
                <a:spcBef>
                  <a:spcPct val="20000"/>
                </a:spcBef>
                <a:buChar char="–"/>
                <a:defRPr>
                  <a:solidFill>
                    <a:schemeClr val="tx1"/>
                  </a:solidFill>
                  <a:latin typeface="Verdana" panose="020B0604030504040204" pitchFamily="34" charset="0"/>
                </a:defRPr>
              </a:lvl4pPr>
              <a:lvl5pPr>
                <a:spcBef>
                  <a:spcPct val="20000"/>
                </a:spcBef>
                <a:buChar char="•"/>
                <a:defRPr>
                  <a:solidFill>
                    <a:schemeClr val="tx1"/>
                  </a:solidFill>
                  <a:latin typeface="Verdana" panose="020B0604030504040204" pitchFamily="34" charset="0"/>
                </a:defRPr>
              </a:lvl5pPr>
              <a:lvl6pPr eaLnBrk="0" fontAlgn="base" hangingPunct="0">
                <a:spcBef>
                  <a:spcPct val="20000"/>
                </a:spcBef>
                <a:spcAft>
                  <a:spcPct val="0"/>
                </a:spcAft>
                <a:buChar char="•"/>
                <a:defRPr>
                  <a:solidFill>
                    <a:schemeClr val="tx1"/>
                  </a:solidFill>
                  <a:latin typeface="Verdana" panose="020B0604030504040204" pitchFamily="34" charset="0"/>
                </a:defRPr>
              </a:lvl6pPr>
              <a:lvl7pPr eaLnBrk="0" fontAlgn="base" hangingPunct="0">
                <a:spcBef>
                  <a:spcPct val="20000"/>
                </a:spcBef>
                <a:spcAft>
                  <a:spcPct val="0"/>
                </a:spcAft>
                <a:buChar char="•"/>
                <a:defRPr>
                  <a:solidFill>
                    <a:schemeClr val="tx1"/>
                  </a:solidFill>
                  <a:latin typeface="Verdana" panose="020B0604030504040204" pitchFamily="34" charset="0"/>
                </a:defRPr>
              </a:lvl7pPr>
              <a:lvl8pPr eaLnBrk="0" fontAlgn="base" hangingPunct="0">
                <a:spcBef>
                  <a:spcPct val="20000"/>
                </a:spcBef>
                <a:spcAft>
                  <a:spcPct val="0"/>
                </a:spcAft>
                <a:buChar char="•"/>
                <a:defRPr>
                  <a:solidFill>
                    <a:schemeClr val="tx1"/>
                  </a:solidFill>
                  <a:latin typeface="Verdana" panose="020B0604030504040204" pitchFamily="34" charset="0"/>
                </a:defRPr>
              </a:lvl8pPr>
              <a:lvl9pPr eaLnBrk="0" fontAlgn="base" hangingPunct="0">
                <a:spcBef>
                  <a:spcPct val="20000"/>
                </a:spcBef>
                <a:spcAft>
                  <a:spcPct val="0"/>
                </a:spcAft>
                <a:buChar char="•"/>
                <a:defRPr>
                  <a:solidFill>
                    <a:schemeClr val="tx1"/>
                  </a:solidFill>
                  <a:latin typeface="Verdana" panose="020B0604030504040204" pitchFamily="34" charset="0"/>
                </a:defRPr>
              </a:lvl9pPr>
            </a:lstStyle>
            <a:p>
              <a:pPr>
                <a:buFontTx/>
                <a:buNone/>
              </a:pPr>
              <a:r>
                <a:rPr lang="en-US" altLang="en-US" sz="2400"/>
                <a:t>Between emitter and focal point</a:t>
              </a:r>
            </a:p>
          </p:txBody>
        </p:sp>
        <p:sp>
          <p:nvSpPr>
            <p:cNvPr id="229383" name="Rectangle 7">
              <a:extLst>
                <a:ext uri="{FF2B5EF4-FFF2-40B4-BE49-F238E27FC236}">
                  <a16:creationId xmlns:a16="http://schemas.microsoft.com/office/drawing/2014/main" id="{A5E9206F-932F-1A4A-958F-CA25464E9A3A}"/>
                </a:ext>
              </a:extLst>
            </p:cNvPr>
            <p:cNvSpPr>
              <a:spLocks noChangeArrowheads="1"/>
            </p:cNvSpPr>
            <p:nvPr/>
          </p:nvSpPr>
          <p:spPr bwMode="auto">
            <a:xfrm>
              <a:off x="336" y="2659"/>
              <a:ext cx="624" cy="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accent2"/>
                </a:buClr>
                <a:buChar char="•"/>
                <a:defRPr sz="2800">
                  <a:solidFill>
                    <a:schemeClr val="tx1"/>
                  </a:solidFill>
                  <a:latin typeface="Verdana" panose="020B0604030504040204" pitchFamily="34" charset="0"/>
                </a:defRPr>
              </a:lvl1pPr>
              <a:lvl2pPr>
                <a:spcBef>
                  <a:spcPct val="20000"/>
                </a:spcBef>
                <a:buChar char="–"/>
                <a:defRPr sz="2400">
                  <a:solidFill>
                    <a:schemeClr val="tx1"/>
                  </a:solidFill>
                  <a:latin typeface="Verdana" panose="020B0604030504040204" pitchFamily="34" charset="0"/>
                </a:defRPr>
              </a:lvl2pPr>
              <a:lvl3pPr>
                <a:spcBef>
                  <a:spcPct val="20000"/>
                </a:spcBef>
                <a:buChar char="•"/>
                <a:defRPr sz="2000">
                  <a:solidFill>
                    <a:schemeClr val="tx1"/>
                  </a:solidFill>
                  <a:latin typeface="Verdana" panose="020B0604030504040204" pitchFamily="34" charset="0"/>
                </a:defRPr>
              </a:lvl3pPr>
              <a:lvl4pPr>
                <a:spcBef>
                  <a:spcPct val="20000"/>
                </a:spcBef>
                <a:buChar char="–"/>
                <a:defRPr>
                  <a:solidFill>
                    <a:schemeClr val="tx1"/>
                  </a:solidFill>
                  <a:latin typeface="Verdana" panose="020B0604030504040204" pitchFamily="34" charset="0"/>
                </a:defRPr>
              </a:lvl4pPr>
              <a:lvl5pPr>
                <a:spcBef>
                  <a:spcPct val="20000"/>
                </a:spcBef>
                <a:buChar char="•"/>
                <a:defRPr>
                  <a:solidFill>
                    <a:schemeClr val="tx1"/>
                  </a:solidFill>
                  <a:latin typeface="Verdana" panose="020B0604030504040204" pitchFamily="34" charset="0"/>
                </a:defRPr>
              </a:lvl5pPr>
              <a:lvl6pPr eaLnBrk="0" fontAlgn="base" hangingPunct="0">
                <a:spcBef>
                  <a:spcPct val="20000"/>
                </a:spcBef>
                <a:spcAft>
                  <a:spcPct val="0"/>
                </a:spcAft>
                <a:buChar char="•"/>
                <a:defRPr>
                  <a:solidFill>
                    <a:schemeClr val="tx1"/>
                  </a:solidFill>
                  <a:latin typeface="Verdana" panose="020B0604030504040204" pitchFamily="34" charset="0"/>
                </a:defRPr>
              </a:lvl6pPr>
              <a:lvl7pPr eaLnBrk="0" fontAlgn="base" hangingPunct="0">
                <a:spcBef>
                  <a:spcPct val="20000"/>
                </a:spcBef>
                <a:spcAft>
                  <a:spcPct val="0"/>
                </a:spcAft>
                <a:buChar char="•"/>
                <a:defRPr>
                  <a:solidFill>
                    <a:schemeClr val="tx1"/>
                  </a:solidFill>
                  <a:latin typeface="Verdana" panose="020B0604030504040204" pitchFamily="34" charset="0"/>
                </a:defRPr>
              </a:lvl7pPr>
              <a:lvl8pPr eaLnBrk="0" fontAlgn="base" hangingPunct="0">
                <a:spcBef>
                  <a:spcPct val="20000"/>
                </a:spcBef>
                <a:spcAft>
                  <a:spcPct val="0"/>
                </a:spcAft>
                <a:buChar char="•"/>
                <a:defRPr>
                  <a:solidFill>
                    <a:schemeClr val="tx1"/>
                  </a:solidFill>
                  <a:latin typeface="Verdana" panose="020B0604030504040204" pitchFamily="34" charset="0"/>
                </a:defRPr>
              </a:lvl8pPr>
              <a:lvl9pPr eaLnBrk="0" fontAlgn="base" hangingPunct="0">
                <a:spcBef>
                  <a:spcPct val="20000"/>
                </a:spcBef>
                <a:spcAft>
                  <a:spcPct val="0"/>
                </a:spcAft>
                <a:buChar char="•"/>
                <a:defRPr>
                  <a:solidFill>
                    <a:schemeClr val="tx1"/>
                  </a:solidFill>
                  <a:latin typeface="Verdana" panose="020B0604030504040204" pitchFamily="34" charset="0"/>
                </a:defRPr>
              </a:lvl9pPr>
            </a:lstStyle>
            <a:p>
              <a:pPr algn="ctr">
                <a:buFontTx/>
                <a:buNone/>
              </a:pPr>
              <a:r>
                <a:rPr lang="en-US" altLang="en-US" sz="3600" b="1">
                  <a:solidFill>
                    <a:srgbClr val="000000"/>
                  </a:solidFill>
                </a:rPr>
                <a:t>IV</a:t>
              </a:r>
            </a:p>
          </p:txBody>
        </p:sp>
        <p:sp>
          <p:nvSpPr>
            <p:cNvPr id="229384" name="Rectangle 8">
              <a:extLst>
                <a:ext uri="{FF2B5EF4-FFF2-40B4-BE49-F238E27FC236}">
                  <a16:creationId xmlns:a16="http://schemas.microsoft.com/office/drawing/2014/main" id="{7D4862DF-2667-2CBB-7206-5390ED4F7951}"/>
                </a:ext>
              </a:extLst>
            </p:cNvPr>
            <p:cNvSpPr>
              <a:spLocks noChangeArrowheads="1"/>
            </p:cNvSpPr>
            <p:nvPr/>
          </p:nvSpPr>
          <p:spPr bwMode="auto">
            <a:xfrm>
              <a:off x="960" y="2111"/>
              <a:ext cx="4656" cy="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accent2"/>
                </a:buClr>
                <a:buChar char="•"/>
                <a:defRPr sz="2800">
                  <a:solidFill>
                    <a:schemeClr val="tx1"/>
                  </a:solidFill>
                  <a:latin typeface="Verdana" panose="020B0604030504040204" pitchFamily="34" charset="0"/>
                </a:defRPr>
              </a:lvl1pPr>
              <a:lvl2pPr>
                <a:spcBef>
                  <a:spcPct val="20000"/>
                </a:spcBef>
                <a:buChar char="–"/>
                <a:defRPr sz="2400">
                  <a:solidFill>
                    <a:schemeClr val="tx1"/>
                  </a:solidFill>
                  <a:latin typeface="Verdana" panose="020B0604030504040204" pitchFamily="34" charset="0"/>
                </a:defRPr>
              </a:lvl2pPr>
              <a:lvl3pPr>
                <a:spcBef>
                  <a:spcPct val="20000"/>
                </a:spcBef>
                <a:buChar char="•"/>
                <a:defRPr sz="2000">
                  <a:solidFill>
                    <a:schemeClr val="tx1"/>
                  </a:solidFill>
                  <a:latin typeface="Verdana" panose="020B0604030504040204" pitchFamily="34" charset="0"/>
                </a:defRPr>
              </a:lvl3pPr>
              <a:lvl4pPr>
                <a:spcBef>
                  <a:spcPct val="20000"/>
                </a:spcBef>
                <a:buChar char="–"/>
                <a:defRPr>
                  <a:solidFill>
                    <a:schemeClr val="tx1"/>
                  </a:solidFill>
                  <a:latin typeface="Verdana" panose="020B0604030504040204" pitchFamily="34" charset="0"/>
                </a:defRPr>
              </a:lvl4pPr>
              <a:lvl5pPr>
                <a:spcBef>
                  <a:spcPct val="20000"/>
                </a:spcBef>
                <a:buChar char="•"/>
                <a:defRPr>
                  <a:solidFill>
                    <a:schemeClr val="tx1"/>
                  </a:solidFill>
                  <a:latin typeface="Verdana" panose="020B0604030504040204" pitchFamily="34" charset="0"/>
                </a:defRPr>
              </a:lvl5pPr>
              <a:lvl6pPr eaLnBrk="0" fontAlgn="base" hangingPunct="0">
                <a:spcBef>
                  <a:spcPct val="20000"/>
                </a:spcBef>
                <a:spcAft>
                  <a:spcPct val="0"/>
                </a:spcAft>
                <a:buChar char="•"/>
                <a:defRPr>
                  <a:solidFill>
                    <a:schemeClr val="tx1"/>
                  </a:solidFill>
                  <a:latin typeface="Verdana" panose="020B0604030504040204" pitchFamily="34" charset="0"/>
                </a:defRPr>
              </a:lvl6pPr>
              <a:lvl7pPr eaLnBrk="0" fontAlgn="base" hangingPunct="0">
                <a:spcBef>
                  <a:spcPct val="20000"/>
                </a:spcBef>
                <a:spcAft>
                  <a:spcPct val="0"/>
                </a:spcAft>
                <a:buChar char="•"/>
                <a:defRPr>
                  <a:solidFill>
                    <a:schemeClr val="tx1"/>
                  </a:solidFill>
                  <a:latin typeface="Verdana" panose="020B0604030504040204" pitchFamily="34" charset="0"/>
                </a:defRPr>
              </a:lvl7pPr>
              <a:lvl8pPr eaLnBrk="0" fontAlgn="base" hangingPunct="0">
                <a:spcBef>
                  <a:spcPct val="20000"/>
                </a:spcBef>
                <a:spcAft>
                  <a:spcPct val="0"/>
                </a:spcAft>
                <a:buChar char="•"/>
                <a:defRPr>
                  <a:solidFill>
                    <a:schemeClr val="tx1"/>
                  </a:solidFill>
                  <a:latin typeface="Verdana" panose="020B0604030504040204" pitchFamily="34" charset="0"/>
                </a:defRPr>
              </a:lvl8pPr>
              <a:lvl9pPr eaLnBrk="0" fontAlgn="base" hangingPunct="0">
                <a:spcBef>
                  <a:spcPct val="20000"/>
                </a:spcBef>
                <a:spcAft>
                  <a:spcPct val="0"/>
                </a:spcAft>
                <a:buChar char="•"/>
                <a:defRPr>
                  <a:solidFill>
                    <a:schemeClr val="tx1"/>
                  </a:solidFill>
                  <a:latin typeface="Verdana" panose="020B0604030504040204" pitchFamily="34" charset="0"/>
                </a:defRPr>
              </a:lvl9pPr>
            </a:lstStyle>
            <a:p>
              <a:pPr>
                <a:buFontTx/>
                <a:buNone/>
              </a:pPr>
              <a:r>
                <a:rPr lang="en-US" altLang="en-US" sz="2400"/>
                <a:t>On satellite dish</a:t>
              </a:r>
            </a:p>
          </p:txBody>
        </p:sp>
        <p:sp>
          <p:nvSpPr>
            <p:cNvPr id="229385" name="Rectangle 9">
              <a:extLst>
                <a:ext uri="{FF2B5EF4-FFF2-40B4-BE49-F238E27FC236}">
                  <a16:creationId xmlns:a16="http://schemas.microsoft.com/office/drawing/2014/main" id="{80E071FF-2A3B-F07B-70A6-926722BCBF55}"/>
                </a:ext>
              </a:extLst>
            </p:cNvPr>
            <p:cNvSpPr>
              <a:spLocks noChangeArrowheads="1"/>
            </p:cNvSpPr>
            <p:nvPr/>
          </p:nvSpPr>
          <p:spPr bwMode="auto">
            <a:xfrm>
              <a:off x="336" y="2111"/>
              <a:ext cx="624" cy="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accent2"/>
                </a:buClr>
                <a:buChar char="•"/>
                <a:defRPr sz="2800">
                  <a:solidFill>
                    <a:schemeClr val="tx1"/>
                  </a:solidFill>
                  <a:latin typeface="Verdana" panose="020B0604030504040204" pitchFamily="34" charset="0"/>
                </a:defRPr>
              </a:lvl1pPr>
              <a:lvl2pPr>
                <a:spcBef>
                  <a:spcPct val="20000"/>
                </a:spcBef>
                <a:buChar char="–"/>
                <a:defRPr sz="2400">
                  <a:solidFill>
                    <a:schemeClr val="tx1"/>
                  </a:solidFill>
                  <a:latin typeface="Verdana" panose="020B0604030504040204" pitchFamily="34" charset="0"/>
                </a:defRPr>
              </a:lvl2pPr>
              <a:lvl3pPr>
                <a:spcBef>
                  <a:spcPct val="20000"/>
                </a:spcBef>
                <a:buChar char="•"/>
                <a:defRPr sz="2000">
                  <a:solidFill>
                    <a:schemeClr val="tx1"/>
                  </a:solidFill>
                  <a:latin typeface="Verdana" panose="020B0604030504040204" pitchFamily="34" charset="0"/>
                </a:defRPr>
              </a:lvl3pPr>
              <a:lvl4pPr>
                <a:spcBef>
                  <a:spcPct val="20000"/>
                </a:spcBef>
                <a:buChar char="–"/>
                <a:defRPr>
                  <a:solidFill>
                    <a:schemeClr val="tx1"/>
                  </a:solidFill>
                  <a:latin typeface="Verdana" panose="020B0604030504040204" pitchFamily="34" charset="0"/>
                </a:defRPr>
              </a:lvl4pPr>
              <a:lvl5pPr>
                <a:spcBef>
                  <a:spcPct val="20000"/>
                </a:spcBef>
                <a:buChar char="•"/>
                <a:defRPr>
                  <a:solidFill>
                    <a:schemeClr val="tx1"/>
                  </a:solidFill>
                  <a:latin typeface="Verdana" panose="020B0604030504040204" pitchFamily="34" charset="0"/>
                </a:defRPr>
              </a:lvl5pPr>
              <a:lvl6pPr eaLnBrk="0" fontAlgn="base" hangingPunct="0">
                <a:spcBef>
                  <a:spcPct val="20000"/>
                </a:spcBef>
                <a:spcAft>
                  <a:spcPct val="0"/>
                </a:spcAft>
                <a:buChar char="•"/>
                <a:defRPr>
                  <a:solidFill>
                    <a:schemeClr val="tx1"/>
                  </a:solidFill>
                  <a:latin typeface="Verdana" panose="020B0604030504040204" pitchFamily="34" charset="0"/>
                </a:defRPr>
              </a:lvl6pPr>
              <a:lvl7pPr eaLnBrk="0" fontAlgn="base" hangingPunct="0">
                <a:spcBef>
                  <a:spcPct val="20000"/>
                </a:spcBef>
                <a:spcAft>
                  <a:spcPct val="0"/>
                </a:spcAft>
                <a:buChar char="•"/>
                <a:defRPr>
                  <a:solidFill>
                    <a:schemeClr val="tx1"/>
                  </a:solidFill>
                  <a:latin typeface="Verdana" panose="020B0604030504040204" pitchFamily="34" charset="0"/>
                </a:defRPr>
              </a:lvl7pPr>
              <a:lvl8pPr eaLnBrk="0" fontAlgn="base" hangingPunct="0">
                <a:spcBef>
                  <a:spcPct val="20000"/>
                </a:spcBef>
                <a:spcAft>
                  <a:spcPct val="0"/>
                </a:spcAft>
                <a:buChar char="•"/>
                <a:defRPr>
                  <a:solidFill>
                    <a:schemeClr val="tx1"/>
                  </a:solidFill>
                  <a:latin typeface="Verdana" panose="020B0604030504040204" pitchFamily="34" charset="0"/>
                </a:defRPr>
              </a:lvl8pPr>
              <a:lvl9pPr eaLnBrk="0" fontAlgn="base" hangingPunct="0">
                <a:spcBef>
                  <a:spcPct val="20000"/>
                </a:spcBef>
                <a:spcAft>
                  <a:spcPct val="0"/>
                </a:spcAft>
                <a:buChar char="•"/>
                <a:defRPr>
                  <a:solidFill>
                    <a:schemeClr val="tx1"/>
                  </a:solidFill>
                  <a:latin typeface="Verdana" panose="020B0604030504040204" pitchFamily="34" charset="0"/>
                </a:defRPr>
              </a:lvl9pPr>
            </a:lstStyle>
            <a:p>
              <a:pPr algn="ctr">
                <a:buFontTx/>
                <a:buNone/>
              </a:pPr>
              <a:r>
                <a:rPr lang="en-US" altLang="en-US" sz="3600" b="1">
                  <a:solidFill>
                    <a:srgbClr val="000000"/>
                  </a:solidFill>
                </a:rPr>
                <a:t>III</a:t>
              </a:r>
            </a:p>
          </p:txBody>
        </p:sp>
        <p:sp>
          <p:nvSpPr>
            <p:cNvPr id="229386" name="Rectangle 10">
              <a:extLst>
                <a:ext uri="{FF2B5EF4-FFF2-40B4-BE49-F238E27FC236}">
                  <a16:creationId xmlns:a16="http://schemas.microsoft.com/office/drawing/2014/main" id="{7CA67168-166C-CDAF-F698-E8306ACA7E42}"/>
                </a:ext>
              </a:extLst>
            </p:cNvPr>
            <p:cNvSpPr>
              <a:spLocks noChangeArrowheads="1"/>
            </p:cNvSpPr>
            <p:nvPr/>
          </p:nvSpPr>
          <p:spPr bwMode="auto">
            <a:xfrm>
              <a:off x="960" y="1555"/>
              <a:ext cx="4656" cy="5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accent2"/>
                </a:buClr>
                <a:buChar char="•"/>
                <a:defRPr sz="2800">
                  <a:solidFill>
                    <a:schemeClr val="tx1"/>
                  </a:solidFill>
                  <a:latin typeface="Verdana" panose="020B0604030504040204" pitchFamily="34" charset="0"/>
                </a:defRPr>
              </a:lvl1pPr>
              <a:lvl2pPr>
                <a:spcBef>
                  <a:spcPct val="20000"/>
                </a:spcBef>
                <a:buChar char="–"/>
                <a:defRPr sz="2400">
                  <a:solidFill>
                    <a:schemeClr val="tx1"/>
                  </a:solidFill>
                  <a:latin typeface="Verdana" panose="020B0604030504040204" pitchFamily="34" charset="0"/>
                </a:defRPr>
              </a:lvl2pPr>
              <a:lvl3pPr>
                <a:spcBef>
                  <a:spcPct val="20000"/>
                </a:spcBef>
                <a:buChar char="•"/>
                <a:defRPr sz="2000">
                  <a:solidFill>
                    <a:schemeClr val="tx1"/>
                  </a:solidFill>
                  <a:latin typeface="Verdana" panose="020B0604030504040204" pitchFamily="34" charset="0"/>
                </a:defRPr>
              </a:lvl3pPr>
              <a:lvl4pPr>
                <a:spcBef>
                  <a:spcPct val="20000"/>
                </a:spcBef>
                <a:buChar char="–"/>
                <a:defRPr>
                  <a:solidFill>
                    <a:schemeClr val="tx1"/>
                  </a:solidFill>
                  <a:latin typeface="Verdana" panose="020B0604030504040204" pitchFamily="34" charset="0"/>
                </a:defRPr>
              </a:lvl4pPr>
              <a:lvl5pPr>
                <a:spcBef>
                  <a:spcPct val="20000"/>
                </a:spcBef>
                <a:buChar char="•"/>
                <a:defRPr>
                  <a:solidFill>
                    <a:schemeClr val="tx1"/>
                  </a:solidFill>
                  <a:latin typeface="Verdana" panose="020B0604030504040204" pitchFamily="34" charset="0"/>
                </a:defRPr>
              </a:lvl5pPr>
              <a:lvl6pPr eaLnBrk="0" fontAlgn="base" hangingPunct="0">
                <a:spcBef>
                  <a:spcPct val="20000"/>
                </a:spcBef>
                <a:spcAft>
                  <a:spcPct val="0"/>
                </a:spcAft>
                <a:buChar char="•"/>
                <a:defRPr>
                  <a:solidFill>
                    <a:schemeClr val="tx1"/>
                  </a:solidFill>
                  <a:latin typeface="Verdana" panose="020B0604030504040204" pitchFamily="34" charset="0"/>
                </a:defRPr>
              </a:lvl6pPr>
              <a:lvl7pPr eaLnBrk="0" fontAlgn="base" hangingPunct="0">
                <a:spcBef>
                  <a:spcPct val="20000"/>
                </a:spcBef>
                <a:spcAft>
                  <a:spcPct val="0"/>
                </a:spcAft>
                <a:buChar char="•"/>
                <a:defRPr>
                  <a:solidFill>
                    <a:schemeClr val="tx1"/>
                  </a:solidFill>
                  <a:latin typeface="Verdana" panose="020B0604030504040204" pitchFamily="34" charset="0"/>
                </a:defRPr>
              </a:lvl7pPr>
              <a:lvl8pPr eaLnBrk="0" fontAlgn="base" hangingPunct="0">
                <a:spcBef>
                  <a:spcPct val="20000"/>
                </a:spcBef>
                <a:spcAft>
                  <a:spcPct val="0"/>
                </a:spcAft>
                <a:buChar char="•"/>
                <a:defRPr>
                  <a:solidFill>
                    <a:schemeClr val="tx1"/>
                  </a:solidFill>
                  <a:latin typeface="Verdana" panose="020B0604030504040204" pitchFamily="34" charset="0"/>
                </a:defRPr>
              </a:lvl8pPr>
              <a:lvl9pPr eaLnBrk="0" fontAlgn="base" hangingPunct="0">
                <a:spcBef>
                  <a:spcPct val="20000"/>
                </a:spcBef>
                <a:spcAft>
                  <a:spcPct val="0"/>
                </a:spcAft>
                <a:buChar char="•"/>
                <a:defRPr>
                  <a:solidFill>
                    <a:schemeClr val="tx1"/>
                  </a:solidFill>
                  <a:latin typeface="Verdana" panose="020B0604030504040204" pitchFamily="34" charset="0"/>
                </a:defRPr>
              </a:lvl9pPr>
            </a:lstStyle>
            <a:p>
              <a:pPr>
                <a:buFontTx/>
                <a:buNone/>
              </a:pPr>
              <a:r>
                <a:rPr lang="en-US" altLang="en-US" sz="2400"/>
                <a:t>Inside fence</a:t>
              </a:r>
            </a:p>
          </p:txBody>
        </p:sp>
        <p:sp>
          <p:nvSpPr>
            <p:cNvPr id="229387" name="Rectangle 11">
              <a:extLst>
                <a:ext uri="{FF2B5EF4-FFF2-40B4-BE49-F238E27FC236}">
                  <a16:creationId xmlns:a16="http://schemas.microsoft.com/office/drawing/2014/main" id="{67541784-12F6-13CE-1FC8-732B51CA119E}"/>
                </a:ext>
              </a:extLst>
            </p:cNvPr>
            <p:cNvSpPr>
              <a:spLocks noChangeArrowheads="1"/>
            </p:cNvSpPr>
            <p:nvPr/>
          </p:nvSpPr>
          <p:spPr bwMode="auto">
            <a:xfrm>
              <a:off x="336" y="1555"/>
              <a:ext cx="624" cy="5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accent2"/>
                </a:buClr>
                <a:buChar char="•"/>
                <a:defRPr sz="2800">
                  <a:solidFill>
                    <a:schemeClr val="tx1"/>
                  </a:solidFill>
                  <a:latin typeface="Verdana" panose="020B0604030504040204" pitchFamily="34" charset="0"/>
                </a:defRPr>
              </a:lvl1pPr>
              <a:lvl2pPr>
                <a:spcBef>
                  <a:spcPct val="20000"/>
                </a:spcBef>
                <a:buChar char="–"/>
                <a:defRPr sz="2400">
                  <a:solidFill>
                    <a:schemeClr val="tx1"/>
                  </a:solidFill>
                  <a:latin typeface="Verdana" panose="020B0604030504040204" pitchFamily="34" charset="0"/>
                </a:defRPr>
              </a:lvl2pPr>
              <a:lvl3pPr>
                <a:spcBef>
                  <a:spcPct val="20000"/>
                </a:spcBef>
                <a:buChar char="•"/>
                <a:defRPr sz="2000">
                  <a:solidFill>
                    <a:schemeClr val="tx1"/>
                  </a:solidFill>
                  <a:latin typeface="Verdana" panose="020B0604030504040204" pitchFamily="34" charset="0"/>
                </a:defRPr>
              </a:lvl3pPr>
              <a:lvl4pPr>
                <a:spcBef>
                  <a:spcPct val="20000"/>
                </a:spcBef>
                <a:buChar char="–"/>
                <a:defRPr>
                  <a:solidFill>
                    <a:schemeClr val="tx1"/>
                  </a:solidFill>
                  <a:latin typeface="Verdana" panose="020B0604030504040204" pitchFamily="34" charset="0"/>
                </a:defRPr>
              </a:lvl4pPr>
              <a:lvl5pPr>
                <a:spcBef>
                  <a:spcPct val="20000"/>
                </a:spcBef>
                <a:buChar char="•"/>
                <a:defRPr>
                  <a:solidFill>
                    <a:schemeClr val="tx1"/>
                  </a:solidFill>
                  <a:latin typeface="Verdana" panose="020B0604030504040204" pitchFamily="34" charset="0"/>
                </a:defRPr>
              </a:lvl5pPr>
              <a:lvl6pPr eaLnBrk="0" fontAlgn="base" hangingPunct="0">
                <a:spcBef>
                  <a:spcPct val="20000"/>
                </a:spcBef>
                <a:spcAft>
                  <a:spcPct val="0"/>
                </a:spcAft>
                <a:buChar char="•"/>
                <a:defRPr>
                  <a:solidFill>
                    <a:schemeClr val="tx1"/>
                  </a:solidFill>
                  <a:latin typeface="Verdana" panose="020B0604030504040204" pitchFamily="34" charset="0"/>
                </a:defRPr>
              </a:lvl6pPr>
              <a:lvl7pPr eaLnBrk="0" fontAlgn="base" hangingPunct="0">
                <a:spcBef>
                  <a:spcPct val="20000"/>
                </a:spcBef>
                <a:spcAft>
                  <a:spcPct val="0"/>
                </a:spcAft>
                <a:buChar char="•"/>
                <a:defRPr>
                  <a:solidFill>
                    <a:schemeClr val="tx1"/>
                  </a:solidFill>
                  <a:latin typeface="Verdana" panose="020B0604030504040204" pitchFamily="34" charset="0"/>
                </a:defRPr>
              </a:lvl7pPr>
              <a:lvl8pPr eaLnBrk="0" fontAlgn="base" hangingPunct="0">
                <a:spcBef>
                  <a:spcPct val="20000"/>
                </a:spcBef>
                <a:spcAft>
                  <a:spcPct val="0"/>
                </a:spcAft>
                <a:buChar char="•"/>
                <a:defRPr>
                  <a:solidFill>
                    <a:schemeClr val="tx1"/>
                  </a:solidFill>
                  <a:latin typeface="Verdana" panose="020B0604030504040204" pitchFamily="34" charset="0"/>
                </a:defRPr>
              </a:lvl8pPr>
              <a:lvl9pPr eaLnBrk="0" fontAlgn="base" hangingPunct="0">
                <a:spcBef>
                  <a:spcPct val="20000"/>
                </a:spcBef>
                <a:spcAft>
                  <a:spcPct val="0"/>
                </a:spcAft>
                <a:buChar char="•"/>
                <a:defRPr>
                  <a:solidFill>
                    <a:schemeClr val="tx1"/>
                  </a:solidFill>
                  <a:latin typeface="Verdana" panose="020B0604030504040204" pitchFamily="34" charset="0"/>
                </a:defRPr>
              </a:lvl9pPr>
            </a:lstStyle>
            <a:p>
              <a:pPr algn="ctr">
                <a:buFontTx/>
                <a:buNone/>
              </a:pPr>
              <a:r>
                <a:rPr lang="en-US" altLang="en-US" sz="3600" b="1">
                  <a:solidFill>
                    <a:srgbClr val="000000"/>
                  </a:solidFill>
                </a:rPr>
                <a:t>II</a:t>
              </a:r>
            </a:p>
          </p:txBody>
        </p:sp>
        <p:sp>
          <p:nvSpPr>
            <p:cNvPr id="229388" name="Rectangle 12">
              <a:extLst>
                <a:ext uri="{FF2B5EF4-FFF2-40B4-BE49-F238E27FC236}">
                  <a16:creationId xmlns:a16="http://schemas.microsoft.com/office/drawing/2014/main" id="{25AB7E23-0F94-05B0-5BFF-7DC9FD00E280}"/>
                </a:ext>
              </a:extLst>
            </p:cNvPr>
            <p:cNvSpPr>
              <a:spLocks noChangeArrowheads="1"/>
            </p:cNvSpPr>
            <p:nvPr/>
          </p:nvSpPr>
          <p:spPr bwMode="auto">
            <a:xfrm>
              <a:off x="960" y="1008"/>
              <a:ext cx="4656"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accent2"/>
                </a:buClr>
                <a:buChar char="•"/>
                <a:defRPr sz="2800">
                  <a:solidFill>
                    <a:schemeClr val="tx1"/>
                  </a:solidFill>
                  <a:latin typeface="Verdana" panose="020B0604030504040204" pitchFamily="34" charset="0"/>
                </a:defRPr>
              </a:lvl1pPr>
              <a:lvl2pPr>
                <a:spcBef>
                  <a:spcPct val="20000"/>
                </a:spcBef>
                <a:buChar char="–"/>
                <a:defRPr sz="2400">
                  <a:solidFill>
                    <a:schemeClr val="tx1"/>
                  </a:solidFill>
                  <a:latin typeface="Verdana" panose="020B0604030504040204" pitchFamily="34" charset="0"/>
                </a:defRPr>
              </a:lvl2pPr>
              <a:lvl3pPr>
                <a:spcBef>
                  <a:spcPct val="20000"/>
                </a:spcBef>
                <a:buChar char="•"/>
                <a:defRPr sz="2000">
                  <a:solidFill>
                    <a:schemeClr val="tx1"/>
                  </a:solidFill>
                  <a:latin typeface="Verdana" panose="020B0604030504040204" pitchFamily="34" charset="0"/>
                </a:defRPr>
              </a:lvl3pPr>
              <a:lvl4pPr>
                <a:spcBef>
                  <a:spcPct val="20000"/>
                </a:spcBef>
                <a:buChar char="–"/>
                <a:defRPr>
                  <a:solidFill>
                    <a:schemeClr val="tx1"/>
                  </a:solidFill>
                  <a:latin typeface="Verdana" panose="020B0604030504040204" pitchFamily="34" charset="0"/>
                </a:defRPr>
              </a:lvl4pPr>
              <a:lvl5pPr>
                <a:spcBef>
                  <a:spcPct val="20000"/>
                </a:spcBef>
                <a:buChar char="•"/>
                <a:defRPr>
                  <a:solidFill>
                    <a:schemeClr val="tx1"/>
                  </a:solidFill>
                  <a:latin typeface="Verdana" panose="020B0604030504040204" pitchFamily="34" charset="0"/>
                </a:defRPr>
              </a:lvl5pPr>
              <a:lvl6pPr eaLnBrk="0" fontAlgn="base" hangingPunct="0">
                <a:spcBef>
                  <a:spcPct val="20000"/>
                </a:spcBef>
                <a:spcAft>
                  <a:spcPct val="0"/>
                </a:spcAft>
                <a:buChar char="•"/>
                <a:defRPr>
                  <a:solidFill>
                    <a:schemeClr val="tx1"/>
                  </a:solidFill>
                  <a:latin typeface="Verdana" panose="020B0604030504040204" pitchFamily="34" charset="0"/>
                </a:defRPr>
              </a:lvl6pPr>
              <a:lvl7pPr eaLnBrk="0" fontAlgn="base" hangingPunct="0">
                <a:spcBef>
                  <a:spcPct val="20000"/>
                </a:spcBef>
                <a:spcAft>
                  <a:spcPct val="0"/>
                </a:spcAft>
                <a:buChar char="•"/>
                <a:defRPr>
                  <a:solidFill>
                    <a:schemeClr val="tx1"/>
                  </a:solidFill>
                  <a:latin typeface="Verdana" panose="020B0604030504040204" pitchFamily="34" charset="0"/>
                </a:defRPr>
              </a:lvl7pPr>
              <a:lvl8pPr eaLnBrk="0" fontAlgn="base" hangingPunct="0">
                <a:spcBef>
                  <a:spcPct val="20000"/>
                </a:spcBef>
                <a:spcAft>
                  <a:spcPct val="0"/>
                </a:spcAft>
                <a:buChar char="•"/>
                <a:defRPr>
                  <a:solidFill>
                    <a:schemeClr val="tx1"/>
                  </a:solidFill>
                  <a:latin typeface="Verdana" panose="020B0604030504040204" pitchFamily="34" charset="0"/>
                </a:defRPr>
              </a:lvl8pPr>
              <a:lvl9pPr eaLnBrk="0" fontAlgn="base" hangingPunct="0">
                <a:spcBef>
                  <a:spcPct val="20000"/>
                </a:spcBef>
                <a:spcAft>
                  <a:spcPct val="0"/>
                </a:spcAft>
                <a:buChar char="•"/>
                <a:defRPr>
                  <a:solidFill>
                    <a:schemeClr val="tx1"/>
                  </a:solidFill>
                  <a:latin typeface="Verdana" panose="020B0604030504040204" pitchFamily="34" charset="0"/>
                </a:defRPr>
              </a:lvl9pPr>
            </a:lstStyle>
            <a:p>
              <a:pPr>
                <a:buFontTx/>
                <a:buNone/>
              </a:pPr>
              <a:r>
                <a:rPr lang="en-US" altLang="en-US" sz="2400"/>
                <a:t>Outside the fence</a:t>
              </a:r>
            </a:p>
          </p:txBody>
        </p:sp>
        <p:sp>
          <p:nvSpPr>
            <p:cNvPr id="229389" name="Rectangle 13">
              <a:extLst>
                <a:ext uri="{FF2B5EF4-FFF2-40B4-BE49-F238E27FC236}">
                  <a16:creationId xmlns:a16="http://schemas.microsoft.com/office/drawing/2014/main" id="{42FC300A-AE3F-DD58-5890-AD53BC7C240F}"/>
                </a:ext>
              </a:extLst>
            </p:cNvPr>
            <p:cNvSpPr>
              <a:spLocks noChangeArrowheads="1"/>
            </p:cNvSpPr>
            <p:nvPr/>
          </p:nvSpPr>
          <p:spPr bwMode="auto">
            <a:xfrm>
              <a:off x="336" y="1008"/>
              <a:ext cx="624"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accent2"/>
                </a:buClr>
                <a:buChar char="•"/>
                <a:defRPr sz="2800">
                  <a:solidFill>
                    <a:schemeClr val="tx1"/>
                  </a:solidFill>
                  <a:latin typeface="Verdana" panose="020B0604030504040204" pitchFamily="34" charset="0"/>
                </a:defRPr>
              </a:lvl1pPr>
              <a:lvl2pPr>
                <a:spcBef>
                  <a:spcPct val="20000"/>
                </a:spcBef>
                <a:buChar char="–"/>
                <a:defRPr sz="2400">
                  <a:solidFill>
                    <a:schemeClr val="tx1"/>
                  </a:solidFill>
                  <a:latin typeface="Verdana" panose="020B0604030504040204" pitchFamily="34" charset="0"/>
                </a:defRPr>
              </a:lvl2pPr>
              <a:lvl3pPr>
                <a:spcBef>
                  <a:spcPct val="20000"/>
                </a:spcBef>
                <a:buChar char="•"/>
                <a:defRPr sz="2000">
                  <a:solidFill>
                    <a:schemeClr val="tx1"/>
                  </a:solidFill>
                  <a:latin typeface="Verdana" panose="020B0604030504040204" pitchFamily="34" charset="0"/>
                </a:defRPr>
              </a:lvl3pPr>
              <a:lvl4pPr>
                <a:spcBef>
                  <a:spcPct val="20000"/>
                </a:spcBef>
                <a:buChar char="–"/>
                <a:defRPr>
                  <a:solidFill>
                    <a:schemeClr val="tx1"/>
                  </a:solidFill>
                  <a:latin typeface="Verdana" panose="020B0604030504040204" pitchFamily="34" charset="0"/>
                </a:defRPr>
              </a:lvl4pPr>
              <a:lvl5pPr>
                <a:spcBef>
                  <a:spcPct val="20000"/>
                </a:spcBef>
                <a:buChar char="•"/>
                <a:defRPr>
                  <a:solidFill>
                    <a:schemeClr val="tx1"/>
                  </a:solidFill>
                  <a:latin typeface="Verdana" panose="020B0604030504040204" pitchFamily="34" charset="0"/>
                </a:defRPr>
              </a:lvl5pPr>
              <a:lvl6pPr eaLnBrk="0" fontAlgn="base" hangingPunct="0">
                <a:spcBef>
                  <a:spcPct val="20000"/>
                </a:spcBef>
                <a:spcAft>
                  <a:spcPct val="0"/>
                </a:spcAft>
                <a:buChar char="•"/>
                <a:defRPr>
                  <a:solidFill>
                    <a:schemeClr val="tx1"/>
                  </a:solidFill>
                  <a:latin typeface="Verdana" panose="020B0604030504040204" pitchFamily="34" charset="0"/>
                </a:defRPr>
              </a:lvl6pPr>
              <a:lvl7pPr eaLnBrk="0" fontAlgn="base" hangingPunct="0">
                <a:spcBef>
                  <a:spcPct val="20000"/>
                </a:spcBef>
                <a:spcAft>
                  <a:spcPct val="0"/>
                </a:spcAft>
                <a:buChar char="•"/>
                <a:defRPr>
                  <a:solidFill>
                    <a:schemeClr val="tx1"/>
                  </a:solidFill>
                  <a:latin typeface="Verdana" panose="020B0604030504040204" pitchFamily="34" charset="0"/>
                </a:defRPr>
              </a:lvl7pPr>
              <a:lvl8pPr eaLnBrk="0" fontAlgn="base" hangingPunct="0">
                <a:spcBef>
                  <a:spcPct val="20000"/>
                </a:spcBef>
                <a:spcAft>
                  <a:spcPct val="0"/>
                </a:spcAft>
                <a:buChar char="•"/>
                <a:defRPr>
                  <a:solidFill>
                    <a:schemeClr val="tx1"/>
                  </a:solidFill>
                  <a:latin typeface="Verdana" panose="020B0604030504040204" pitchFamily="34" charset="0"/>
                </a:defRPr>
              </a:lvl8pPr>
              <a:lvl9pPr eaLnBrk="0" fontAlgn="base" hangingPunct="0">
                <a:spcBef>
                  <a:spcPct val="20000"/>
                </a:spcBef>
                <a:spcAft>
                  <a:spcPct val="0"/>
                </a:spcAft>
                <a:buChar char="•"/>
                <a:defRPr>
                  <a:solidFill>
                    <a:schemeClr val="tx1"/>
                  </a:solidFill>
                  <a:latin typeface="Verdana" panose="020B0604030504040204" pitchFamily="34" charset="0"/>
                </a:defRPr>
              </a:lvl9pPr>
            </a:lstStyle>
            <a:p>
              <a:pPr algn="ctr">
                <a:buFontTx/>
                <a:buNone/>
              </a:pPr>
              <a:r>
                <a:rPr lang="en-US" altLang="en-US" sz="3600" b="1">
                  <a:solidFill>
                    <a:srgbClr val="000000"/>
                  </a:solidFill>
                </a:rPr>
                <a:t>I</a:t>
              </a:r>
            </a:p>
          </p:txBody>
        </p:sp>
        <p:sp>
          <p:nvSpPr>
            <p:cNvPr id="229390" name="Line 14">
              <a:extLst>
                <a:ext uri="{FF2B5EF4-FFF2-40B4-BE49-F238E27FC236}">
                  <a16:creationId xmlns:a16="http://schemas.microsoft.com/office/drawing/2014/main" id="{E30042DE-1CEB-8AB4-2A4D-9DB93B67F921}"/>
                </a:ext>
              </a:extLst>
            </p:cNvPr>
            <p:cNvSpPr>
              <a:spLocks noChangeShapeType="1"/>
            </p:cNvSpPr>
            <p:nvPr/>
          </p:nvSpPr>
          <p:spPr bwMode="auto">
            <a:xfrm>
              <a:off x="336" y="1008"/>
              <a:ext cx="5280" cy="0"/>
            </a:xfrm>
            <a:prstGeom prst="line">
              <a:avLst/>
            </a:prstGeom>
            <a:noFill/>
            <a:ln w="28575"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229391" name="Line 15">
              <a:extLst>
                <a:ext uri="{FF2B5EF4-FFF2-40B4-BE49-F238E27FC236}">
                  <a16:creationId xmlns:a16="http://schemas.microsoft.com/office/drawing/2014/main" id="{42749DDA-EF72-11FB-9D04-5264E3991254}"/>
                </a:ext>
              </a:extLst>
            </p:cNvPr>
            <p:cNvSpPr>
              <a:spLocks noChangeShapeType="1"/>
            </p:cNvSpPr>
            <p:nvPr/>
          </p:nvSpPr>
          <p:spPr bwMode="auto">
            <a:xfrm>
              <a:off x="336" y="1555"/>
              <a:ext cx="528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229392" name="Line 16">
              <a:extLst>
                <a:ext uri="{FF2B5EF4-FFF2-40B4-BE49-F238E27FC236}">
                  <a16:creationId xmlns:a16="http://schemas.microsoft.com/office/drawing/2014/main" id="{10DB5374-83F5-0981-B1A1-5B82AF1D7D03}"/>
                </a:ext>
              </a:extLst>
            </p:cNvPr>
            <p:cNvSpPr>
              <a:spLocks noChangeShapeType="1"/>
            </p:cNvSpPr>
            <p:nvPr/>
          </p:nvSpPr>
          <p:spPr bwMode="auto">
            <a:xfrm>
              <a:off x="336" y="2111"/>
              <a:ext cx="528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229393" name="Line 17">
              <a:extLst>
                <a:ext uri="{FF2B5EF4-FFF2-40B4-BE49-F238E27FC236}">
                  <a16:creationId xmlns:a16="http://schemas.microsoft.com/office/drawing/2014/main" id="{4CC07232-970E-2FE8-3492-0A19D8A72771}"/>
                </a:ext>
              </a:extLst>
            </p:cNvPr>
            <p:cNvSpPr>
              <a:spLocks noChangeShapeType="1"/>
            </p:cNvSpPr>
            <p:nvPr/>
          </p:nvSpPr>
          <p:spPr bwMode="auto">
            <a:xfrm>
              <a:off x="336" y="2659"/>
              <a:ext cx="528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229394" name="Line 18">
              <a:extLst>
                <a:ext uri="{FF2B5EF4-FFF2-40B4-BE49-F238E27FC236}">
                  <a16:creationId xmlns:a16="http://schemas.microsoft.com/office/drawing/2014/main" id="{127EB7CF-1B6E-F4DE-1ADC-0A249BFD3607}"/>
                </a:ext>
              </a:extLst>
            </p:cNvPr>
            <p:cNvSpPr>
              <a:spLocks noChangeShapeType="1"/>
            </p:cNvSpPr>
            <p:nvPr/>
          </p:nvSpPr>
          <p:spPr bwMode="auto">
            <a:xfrm>
              <a:off x="336" y="3207"/>
              <a:ext cx="528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229395" name="Line 19">
              <a:extLst>
                <a:ext uri="{FF2B5EF4-FFF2-40B4-BE49-F238E27FC236}">
                  <a16:creationId xmlns:a16="http://schemas.microsoft.com/office/drawing/2014/main" id="{283CED63-738D-C100-300D-46706BE38882}"/>
                </a:ext>
              </a:extLst>
            </p:cNvPr>
            <p:cNvSpPr>
              <a:spLocks noChangeShapeType="1"/>
            </p:cNvSpPr>
            <p:nvPr/>
          </p:nvSpPr>
          <p:spPr bwMode="auto">
            <a:xfrm>
              <a:off x="336" y="3754"/>
              <a:ext cx="5280" cy="0"/>
            </a:xfrm>
            <a:prstGeom prst="line">
              <a:avLst/>
            </a:prstGeom>
            <a:noFill/>
            <a:ln w="28575"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229396" name="Line 20">
              <a:extLst>
                <a:ext uri="{FF2B5EF4-FFF2-40B4-BE49-F238E27FC236}">
                  <a16:creationId xmlns:a16="http://schemas.microsoft.com/office/drawing/2014/main" id="{CCF09F82-C153-5756-196C-EF8F14E330C2}"/>
                </a:ext>
              </a:extLst>
            </p:cNvPr>
            <p:cNvSpPr>
              <a:spLocks noChangeShapeType="1"/>
            </p:cNvSpPr>
            <p:nvPr/>
          </p:nvSpPr>
          <p:spPr bwMode="auto">
            <a:xfrm>
              <a:off x="336" y="1008"/>
              <a:ext cx="0" cy="2746"/>
            </a:xfrm>
            <a:prstGeom prst="line">
              <a:avLst/>
            </a:prstGeom>
            <a:noFill/>
            <a:ln w="28575"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229397" name="Line 21">
              <a:extLst>
                <a:ext uri="{FF2B5EF4-FFF2-40B4-BE49-F238E27FC236}">
                  <a16:creationId xmlns:a16="http://schemas.microsoft.com/office/drawing/2014/main" id="{7CCC89FE-08B5-1C68-0485-8CF8230CD269}"/>
                </a:ext>
              </a:extLst>
            </p:cNvPr>
            <p:cNvSpPr>
              <a:spLocks noChangeShapeType="1"/>
            </p:cNvSpPr>
            <p:nvPr/>
          </p:nvSpPr>
          <p:spPr bwMode="auto">
            <a:xfrm>
              <a:off x="960" y="1008"/>
              <a:ext cx="0" cy="274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229398" name="Line 22">
              <a:extLst>
                <a:ext uri="{FF2B5EF4-FFF2-40B4-BE49-F238E27FC236}">
                  <a16:creationId xmlns:a16="http://schemas.microsoft.com/office/drawing/2014/main" id="{B5228D5F-1E98-281F-C7C9-B266421E8610}"/>
                </a:ext>
              </a:extLst>
            </p:cNvPr>
            <p:cNvSpPr>
              <a:spLocks noChangeShapeType="1"/>
            </p:cNvSpPr>
            <p:nvPr/>
          </p:nvSpPr>
          <p:spPr bwMode="auto">
            <a:xfrm>
              <a:off x="5616" y="1008"/>
              <a:ext cx="0" cy="2746"/>
            </a:xfrm>
            <a:prstGeom prst="line">
              <a:avLst/>
            </a:prstGeom>
            <a:noFill/>
            <a:ln w="28575"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8930" name="Picture 2">
            <a:extLst>
              <a:ext uri="{FF2B5EF4-FFF2-40B4-BE49-F238E27FC236}">
                <a16:creationId xmlns:a16="http://schemas.microsoft.com/office/drawing/2014/main" id="{AE630032-560D-8467-9F57-2E9FD387F2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1075" y="857250"/>
            <a:ext cx="7181850"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1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9922" name="Picture 1026">
            <a:extLst>
              <a:ext uri="{FF2B5EF4-FFF2-40B4-BE49-F238E27FC236}">
                <a16:creationId xmlns:a16="http://schemas.microsoft.com/office/drawing/2014/main" id="{E8F1896C-65A5-42A6-AE77-3A22931A59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
            <a:ext cx="5405438" cy="6553200"/>
          </a:xfrm>
          <a:prstGeom prst="rect">
            <a:avLst/>
          </a:prstGeom>
          <a:noFill/>
          <a:extLst>
            <a:ext uri="{909E8E84-426E-40DD-AFC4-6F175D3DCCD1}">
              <a14:hiddenFill xmlns:a14="http://schemas.microsoft.com/office/drawing/2010/main">
                <a:solidFill>
                  <a:srgbClr val="FFFFFF"/>
                </a:solidFill>
              </a14:hiddenFill>
            </a:ext>
          </a:extLst>
        </p:spPr>
      </p:pic>
      <p:sp>
        <p:nvSpPr>
          <p:cNvPr id="209923" name="Text Box 1027">
            <a:extLst>
              <a:ext uri="{FF2B5EF4-FFF2-40B4-BE49-F238E27FC236}">
                <a16:creationId xmlns:a16="http://schemas.microsoft.com/office/drawing/2014/main" id="{01263FC5-B8AD-44D0-91D4-BA97B4058346}"/>
              </a:ext>
            </a:extLst>
          </p:cNvPr>
          <p:cNvSpPr txBox="1">
            <a:spLocks noChangeArrowheads="1"/>
          </p:cNvSpPr>
          <p:nvPr/>
        </p:nvSpPr>
        <p:spPr bwMode="auto">
          <a:xfrm>
            <a:off x="5676900" y="441325"/>
            <a:ext cx="28575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a:t>Cell Tower</a:t>
            </a: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7874" name="Picture 2">
            <a:extLst>
              <a:ext uri="{FF2B5EF4-FFF2-40B4-BE49-F238E27FC236}">
                <a16:creationId xmlns:a16="http://schemas.microsoft.com/office/drawing/2014/main" id="{1F652E78-A191-D386-F66A-1FF39DFCAB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228600"/>
            <a:ext cx="8686800" cy="6400800"/>
          </a:xfrm>
          <a:prstGeom prst="rect">
            <a:avLst/>
          </a:prstGeom>
          <a:noFill/>
          <a:extLst>
            <a:ext uri="{909E8E84-426E-40DD-AFC4-6F175D3DCCD1}">
              <a14:hiddenFill xmlns:a14="http://schemas.microsoft.com/office/drawing/2010/main">
                <a:solidFill>
                  <a:srgbClr val="FFFFFF"/>
                </a:solidFill>
              </a14:hiddenFill>
            </a:ext>
          </a:extLst>
        </p:spPr>
      </p:pic>
      <p:sp>
        <p:nvSpPr>
          <p:cNvPr id="207875" name="Text Box 3">
            <a:extLst>
              <a:ext uri="{FF2B5EF4-FFF2-40B4-BE49-F238E27FC236}">
                <a16:creationId xmlns:a16="http://schemas.microsoft.com/office/drawing/2014/main" id="{092D4D1B-57D2-BC24-1381-2D4C7D97964A}"/>
              </a:ext>
            </a:extLst>
          </p:cNvPr>
          <p:cNvSpPr txBox="1">
            <a:spLocks noChangeArrowheads="1"/>
          </p:cNvSpPr>
          <p:nvPr/>
        </p:nvSpPr>
        <p:spPr bwMode="auto">
          <a:xfrm>
            <a:off x="7543800" y="990600"/>
            <a:ext cx="2762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a:solidFill>
                  <a:srgbClr val="339966"/>
                </a:solidFill>
              </a:rPr>
              <a:t>,</a:t>
            </a:r>
            <a:endParaRPr lang="en-US" altLang="en-US" sz="1200">
              <a:solidFill>
                <a:srgbClr val="00CC99"/>
              </a:solidFill>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6850" name="Picture 2">
            <a:extLst>
              <a:ext uri="{FF2B5EF4-FFF2-40B4-BE49-F238E27FC236}">
                <a16:creationId xmlns:a16="http://schemas.microsoft.com/office/drawing/2014/main" id="{BEBFAB84-1334-0308-C82D-AEE9DD78D1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228600"/>
            <a:ext cx="8686800" cy="6400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5587" name="Picture 3">
            <a:extLst>
              <a:ext uri="{FF2B5EF4-FFF2-40B4-BE49-F238E27FC236}">
                <a16:creationId xmlns:a16="http://schemas.microsoft.com/office/drawing/2014/main" id="{9702E34B-D2D5-0DC0-F0A5-FD71E2CC45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228600"/>
            <a:ext cx="8686800" cy="6400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2754" name="Picture 2">
            <a:extLst>
              <a:ext uri="{FF2B5EF4-FFF2-40B4-BE49-F238E27FC236}">
                <a16:creationId xmlns:a16="http://schemas.microsoft.com/office/drawing/2014/main" id="{DE500056-64C3-1DDA-A4A8-BF83DC0073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219075"/>
            <a:ext cx="8686800" cy="6410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538" name="Rectangle 2">
            <a:extLst>
              <a:ext uri="{FF2B5EF4-FFF2-40B4-BE49-F238E27FC236}">
                <a16:creationId xmlns:a16="http://schemas.microsoft.com/office/drawing/2014/main" id="{9D425F6A-4EC2-91F7-87F9-91EE2AA8C3A9}"/>
              </a:ext>
            </a:extLst>
          </p:cNvPr>
          <p:cNvSpPr>
            <a:spLocks noGrp="1" noChangeArrowheads="1"/>
          </p:cNvSpPr>
          <p:nvPr>
            <p:ph type="title"/>
          </p:nvPr>
        </p:nvSpPr>
        <p:spPr/>
        <p:txBody>
          <a:bodyPr/>
          <a:lstStyle/>
          <a:p>
            <a:r>
              <a:rPr lang="en-US" altLang="en-US" sz="4000"/>
              <a:t>Safety and Health Program </a:t>
            </a:r>
            <a:br>
              <a:rPr lang="en-US" altLang="en-US" sz="4000"/>
            </a:br>
            <a:r>
              <a:rPr lang="en-US" altLang="en-US" sz="4000"/>
              <a:t>Core Elements</a:t>
            </a:r>
            <a:endParaRPr lang="en-US" altLang="en-US"/>
          </a:p>
        </p:txBody>
      </p:sp>
      <p:sp>
        <p:nvSpPr>
          <p:cNvPr id="449539" name="Rectangle 3">
            <a:extLst>
              <a:ext uri="{FF2B5EF4-FFF2-40B4-BE49-F238E27FC236}">
                <a16:creationId xmlns:a16="http://schemas.microsoft.com/office/drawing/2014/main" id="{4E7CC30B-0A7C-0475-9CD7-18AB8BB12FED}"/>
              </a:ext>
            </a:extLst>
          </p:cNvPr>
          <p:cNvSpPr>
            <a:spLocks noGrp="1" noChangeArrowheads="1"/>
          </p:cNvSpPr>
          <p:nvPr>
            <p:ph type="body" idx="1"/>
          </p:nvPr>
        </p:nvSpPr>
        <p:spPr>
          <a:xfrm>
            <a:off x="1295400" y="1905000"/>
            <a:ext cx="7772400" cy="4116388"/>
          </a:xfrm>
        </p:spPr>
        <p:txBody>
          <a:bodyPr/>
          <a:lstStyle/>
          <a:p>
            <a:pPr>
              <a:lnSpc>
                <a:spcPct val="120000"/>
              </a:lnSpc>
            </a:pPr>
            <a:r>
              <a:rPr lang="en-US" altLang="en-US" sz="2600"/>
              <a:t>Management leadership and employee participation</a:t>
            </a:r>
          </a:p>
          <a:p>
            <a:pPr>
              <a:lnSpc>
                <a:spcPct val="120000"/>
              </a:lnSpc>
            </a:pPr>
            <a:r>
              <a:rPr lang="en-US" altLang="en-US" sz="2600"/>
              <a:t>Hazard identification and assessment</a:t>
            </a:r>
          </a:p>
          <a:p>
            <a:pPr>
              <a:lnSpc>
                <a:spcPct val="120000"/>
              </a:lnSpc>
            </a:pPr>
            <a:r>
              <a:rPr lang="en-US" altLang="en-US" sz="2600"/>
              <a:t>Hazard prevention and control</a:t>
            </a:r>
          </a:p>
          <a:p>
            <a:pPr>
              <a:lnSpc>
                <a:spcPct val="120000"/>
              </a:lnSpc>
            </a:pPr>
            <a:r>
              <a:rPr lang="en-US" altLang="en-US" sz="2600"/>
              <a:t>Information and training</a:t>
            </a:r>
          </a:p>
          <a:p>
            <a:pPr>
              <a:lnSpc>
                <a:spcPct val="120000"/>
              </a:lnSpc>
            </a:pPr>
            <a:r>
              <a:rPr lang="en-US" altLang="en-US" sz="2600"/>
              <a:t>Evaluation of program effectiveness</a:t>
            </a:r>
            <a:endParaRPr lang="en-US" altLang="en-US" sz="2400"/>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67970" name="Picture 2">
            <a:extLst>
              <a:ext uri="{FF2B5EF4-FFF2-40B4-BE49-F238E27FC236}">
                <a16:creationId xmlns:a16="http://schemas.microsoft.com/office/drawing/2014/main" id="{0AA520BD-CD26-820F-7320-5F6DC036E8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530225"/>
            <a:ext cx="6629400" cy="4854575"/>
          </a:xfrm>
          <a:prstGeom prst="rect">
            <a:avLst/>
          </a:prstGeom>
          <a:noFill/>
          <a:extLst>
            <a:ext uri="{909E8E84-426E-40DD-AFC4-6F175D3DCCD1}">
              <a14:hiddenFill xmlns:a14="http://schemas.microsoft.com/office/drawing/2010/main">
                <a:solidFill>
                  <a:srgbClr val="FFFFFF"/>
                </a:solidFill>
              </a14:hiddenFill>
            </a:ext>
          </a:extLst>
        </p:spPr>
      </p:pic>
      <p:sp>
        <p:nvSpPr>
          <p:cNvPr id="467971" name="Text Box 3">
            <a:extLst>
              <a:ext uri="{FF2B5EF4-FFF2-40B4-BE49-F238E27FC236}">
                <a16:creationId xmlns:a16="http://schemas.microsoft.com/office/drawing/2014/main" id="{E9F40F45-6913-9F42-0B77-A069C3D469E0}"/>
              </a:ext>
            </a:extLst>
          </p:cNvPr>
          <p:cNvSpPr txBox="1">
            <a:spLocks noChangeArrowheads="1"/>
          </p:cNvSpPr>
          <p:nvPr/>
        </p:nvSpPr>
        <p:spPr bwMode="auto">
          <a:xfrm>
            <a:off x="533400" y="5789613"/>
            <a:ext cx="7924800" cy="52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19" tIns="45712" rIns="91419" bIns="45712">
            <a:spAutoFit/>
          </a:bodyPr>
          <a:lstStyle>
            <a:lvl1pPr defTabSz="911225">
              <a:defRPr sz="2400">
                <a:solidFill>
                  <a:schemeClr val="tx1"/>
                </a:solidFill>
                <a:latin typeface="Verdana" panose="020B0604030504040204" pitchFamily="34" charset="0"/>
              </a:defRPr>
            </a:lvl1pPr>
            <a:lvl2pPr defTabSz="911225">
              <a:defRPr sz="2400">
                <a:solidFill>
                  <a:schemeClr val="tx1"/>
                </a:solidFill>
                <a:latin typeface="Verdana" panose="020B0604030504040204" pitchFamily="34" charset="0"/>
              </a:defRPr>
            </a:lvl2pPr>
            <a:lvl3pPr marL="911225" defTabSz="911225">
              <a:defRPr sz="2400">
                <a:solidFill>
                  <a:schemeClr val="tx1"/>
                </a:solidFill>
                <a:latin typeface="Verdana" panose="020B0604030504040204" pitchFamily="34" charset="0"/>
              </a:defRPr>
            </a:lvl3pPr>
            <a:lvl4pPr marL="1373188" defTabSz="911225">
              <a:defRPr sz="2400">
                <a:solidFill>
                  <a:schemeClr val="tx1"/>
                </a:solidFill>
                <a:latin typeface="Verdana" panose="020B0604030504040204" pitchFamily="34" charset="0"/>
              </a:defRPr>
            </a:lvl4pPr>
            <a:lvl5pPr marL="1830388" defTabSz="911225">
              <a:defRPr sz="2400">
                <a:solidFill>
                  <a:schemeClr val="tx1"/>
                </a:solidFill>
                <a:latin typeface="Verdana" panose="020B0604030504040204" pitchFamily="34" charset="0"/>
              </a:defRPr>
            </a:lvl5pPr>
            <a:lvl6pPr marL="2287588" defTabSz="911225" eaLnBrk="0" fontAlgn="base" hangingPunct="0">
              <a:spcBef>
                <a:spcPct val="0"/>
              </a:spcBef>
              <a:spcAft>
                <a:spcPct val="0"/>
              </a:spcAft>
              <a:defRPr sz="2400">
                <a:solidFill>
                  <a:schemeClr val="tx1"/>
                </a:solidFill>
                <a:latin typeface="Verdana" panose="020B0604030504040204" pitchFamily="34" charset="0"/>
              </a:defRPr>
            </a:lvl6pPr>
            <a:lvl7pPr marL="2744788" defTabSz="911225" eaLnBrk="0" fontAlgn="base" hangingPunct="0">
              <a:spcBef>
                <a:spcPct val="0"/>
              </a:spcBef>
              <a:spcAft>
                <a:spcPct val="0"/>
              </a:spcAft>
              <a:defRPr sz="2400">
                <a:solidFill>
                  <a:schemeClr val="tx1"/>
                </a:solidFill>
                <a:latin typeface="Verdana" panose="020B0604030504040204" pitchFamily="34" charset="0"/>
              </a:defRPr>
            </a:lvl7pPr>
            <a:lvl8pPr marL="3201988" defTabSz="911225" eaLnBrk="0" fontAlgn="base" hangingPunct="0">
              <a:spcBef>
                <a:spcPct val="0"/>
              </a:spcBef>
              <a:spcAft>
                <a:spcPct val="0"/>
              </a:spcAft>
              <a:defRPr sz="2400">
                <a:solidFill>
                  <a:schemeClr val="tx1"/>
                </a:solidFill>
                <a:latin typeface="Verdana" panose="020B0604030504040204" pitchFamily="34" charset="0"/>
              </a:defRPr>
            </a:lvl8pPr>
            <a:lvl9pPr marL="3659188" defTabSz="911225" eaLnBrk="0" fontAlgn="base" hangingPunct="0">
              <a:spcBef>
                <a:spcPct val="0"/>
              </a:spcBef>
              <a:spcAft>
                <a:spcPct val="0"/>
              </a:spcAft>
              <a:defRPr sz="2400">
                <a:solidFill>
                  <a:schemeClr val="tx1"/>
                </a:solidFill>
                <a:latin typeface="Verdana" panose="020B0604030504040204" pitchFamily="34" charset="0"/>
              </a:defRPr>
            </a:lvl9pPr>
          </a:lstStyle>
          <a:p>
            <a:pPr algn="ctr">
              <a:spcBef>
                <a:spcPct val="50000"/>
              </a:spcBef>
            </a:pPr>
            <a:r>
              <a:rPr lang="en-US" altLang="en-US" sz="2700">
                <a:solidFill>
                  <a:schemeClr val="tx2"/>
                </a:solidFill>
              </a:rPr>
              <a:t>Exposure While Installing New Antenna</a:t>
            </a:r>
            <a:endParaRPr lang="en-US" altLang="en-US" sz="2700"/>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8018" name="Picture 2">
            <a:extLst>
              <a:ext uri="{FF2B5EF4-FFF2-40B4-BE49-F238E27FC236}">
                <a16:creationId xmlns:a16="http://schemas.microsoft.com/office/drawing/2014/main" id="{D8770355-6FDE-91F1-3504-8C0762BFE6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9588"/>
          </a:xfrm>
          <a:prstGeom prst="rect">
            <a:avLst/>
          </a:prstGeom>
          <a:noFill/>
          <a:extLst>
            <a:ext uri="{909E8E84-426E-40DD-AFC4-6F175D3DCCD1}">
              <a14:hiddenFill xmlns:a14="http://schemas.microsoft.com/office/drawing/2010/main">
                <a:solidFill>
                  <a:srgbClr val="FFFFFF"/>
                </a:solidFill>
              </a14:hiddenFill>
            </a:ext>
          </a:extLst>
        </p:spPr>
      </p:pic>
      <p:sp>
        <p:nvSpPr>
          <p:cNvPr id="598019" name="Text Box 3">
            <a:extLst>
              <a:ext uri="{FF2B5EF4-FFF2-40B4-BE49-F238E27FC236}">
                <a16:creationId xmlns:a16="http://schemas.microsoft.com/office/drawing/2014/main" id="{BC3F48AC-B646-437B-3F84-C516C91774D4}"/>
              </a:ext>
            </a:extLst>
          </p:cNvPr>
          <p:cNvSpPr txBox="1">
            <a:spLocks noChangeArrowheads="1"/>
          </p:cNvSpPr>
          <p:nvPr/>
        </p:nvSpPr>
        <p:spPr bwMode="auto">
          <a:xfrm>
            <a:off x="7848600" y="6324600"/>
            <a:ext cx="9906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spcBef>
                <a:spcPct val="50000"/>
              </a:spcBef>
            </a:pPr>
            <a:r>
              <a:rPr lang="en-US" altLang="en-US" sz="1800" b="1">
                <a:solidFill>
                  <a:schemeClr val="tx1"/>
                </a:solidFill>
              </a:rPr>
              <a:t>UIUC</a:t>
            </a:r>
          </a:p>
        </p:txBody>
      </p:sp>
    </p:spTree>
  </p:cSld>
  <p:clrMapOvr>
    <a:masterClrMapping/>
  </p:clrMapOvr>
  <p:transition/>
</p:sld>
</file>

<file path=ppt/slides/slide1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00066" name="Rectangle 2">
            <a:extLst>
              <a:ext uri="{FF2B5EF4-FFF2-40B4-BE49-F238E27FC236}">
                <a16:creationId xmlns:a16="http://schemas.microsoft.com/office/drawing/2014/main" id="{430FE10B-1953-5257-A84A-24AFD7FEF854}"/>
              </a:ext>
            </a:extLst>
          </p:cNvPr>
          <p:cNvSpPr>
            <a:spLocks noGrp="1" noChangeArrowheads="1"/>
          </p:cNvSpPr>
          <p:nvPr>
            <p:ph type="title"/>
          </p:nvPr>
        </p:nvSpPr>
        <p:spPr/>
        <p:txBody>
          <a:bodyPr/>
          <a:lstStyle/>
          <a:p>
            <a:r>
              <a:rPr lang="en-US" altLang="en-US"/>
              <a:t>Nominal Hazard Zone</a:t>
            </a:r>
          </a:p>
        </p:txBody>
      </p:sp>
      <p:sp>
        <p:nvSpPr>
          <p:cNvPr id="600067" name="Text Box 3">
            <a:extLst>
              <a:ext uri="{FF2B5EF4-FFF2-40B4-BE49-F238E27FC236}">
                <a16:creationId xmlns:a16="http://schemas.microsoft.com/office/drawing/2014/main" id="{E17DE875-6186-6B6E-BF20-41EDFD4B715C}"/>
              </a:ext>
            </a:extLst>
          </p:cNvPr>
          <p:cNvSpPr txBox="1">
            <a:spLocks noChangeArrowheads="1"/>
          </p:cNvSpPr>
          <p:nvPr/>
        </p:nvSpPr>
        <p:spPr bwMode="auto">
          <a:xfrm>
            <a:off x="914400" y="6019800"/>
            <a:ext cx="7391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endParaRPr lang="en-US" altLang="en-US" sz="2400">
              <a:solidFill>
                <a:schemeClr val="tx1"/>
              </a:solidFill>
              <a:latin typeface="Tahoma" panose="020B0604030504040204" pitchFamily="34" charset="0"/>
            </a:endParaRPr>
          </a:p>
        </p:txBody>
      </p:sp>
      <p:pic>
        <p:nvPicPr>
          <p:cNvPr id="600068" name="Picture 4">
            <a:extLst>
              <a:ext uri="{FF2B5EF4-FFF2-40B4-BE49-F238E27FC236}">
                <a16:creationId xmlns:a16="http://schemas.microsoft.com/office/drawing/2014/main" id="{ADD9F791-8517-EFC7-16F5-72569D0CFD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2133600"/>
            <a:ext cx="6096000" cy="35893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00066">
                                            <p:txEl>
                                              <p:pRg st="0" end="0"/>
                                            </p:txEl>
                                          </p:spTgt>
                                        </p:tgtEl>
                                        <p:attrNameLst>
                                          <p:attrName>style.visibility</p:attrName>
                                        </p:attrNameLst>
                                      </p:cBhvr>
                                      <p:to>
                                        <p:strVal val="visible"/>
                                      </p:to>
                                    </p:set>
                                    <p:animEffect transition="in" filter="wipe(left)">
                                      <p:cBhvr>
                                        <p:cTn id="7" dur="500"/>
                                        <p:tgtEl>
                                          <p:spTgt spid="600066">
                                            <p:txEl>
                                              <p:pRg st="0" end="0"/>
                                            </p:txEl>
                                          </p:spTgt>
                                        </p:tgtEl>
                                      </p:cBhvr>
                                    </p:animEffect>
                                  </p:childTnLst>
                                </p:cTn>
                              </p:par>
                            </p:childTnLst>
                          </p:cTn>
                        </p:par>
                        <p:par>
                          <p:cTn id="8" fill="hold" nodeType="afterGroup">
                            <p:stCondLst>
                              <p:cond delay="500"/>
                            </p:stCondLst>
                            <p:childTnLst>
                              <p:par>
                                <p:cTn id="9" presetID="2" presetClass="entr" presetSubtype="8" fill="hold" nodeType="afterEffect">
                                  <p:stCondLst>
                                    <p:cond delay="2000"/>
                                  </p:stCondLst>
                                  <p:childTnLst>
                                    <p:set>
                                      <p:cBhvr>
                                        <p:cTn id="10" dur="1" fill="hold">
                                          <p:stCondLst>
                                            <p:cond delay="0"/>
                                          </p:stCondLst>
                                        </p:cTn>
                                        <p:tgtEl>
                                          <p:spTgt spid="600068"/>
                                        </p:tgtEl>
                                        <p:attrNameLst>
                                          <p:attrName>style.visibility</p:attrName>
                                        </p:attrNameLst>
                                      </p:cBhvr>
                                      <p:to>
                                        <p:strVal val="visible"/>
                                      </p:to>
                                    </p:set>
                                    <p:anim calcmode="lin" valueType="num">
                                      <p:cBhvr additive="base">
                                        <p:cTn id="11" dur="500" fill="hold"/>
                                        <p:tgtEl>
                                          <p:spTgt spid="600068"/>
                                        </p:tgtEl>
                                        <p:attrNameLst>
                                          <p:attrName>ppt_x</p:attrName>
                                        </p:attrNameLst>
                                      </p:cBhvr>
                                      <p:tavLst>
                                        <p:tav tm="0">
                                          <p:val>
                                            <p:strVal val="0-#ppt_w/2"/>
                                          </p:val>
                                        </p:tav>
                                        <p:tav tm="100000">
                                          <p:val>
                                            <p:strVal val="#ppt_x"/>
                                          </p:val>
                                        </p:tav>
                                      </p:tavLst>
                                    </p:anim>
                                    <p:anim calcmode="lin" valueType="num">
                                      <p:cBhvr additive="base">
                                        <p:cTn id="12" dur="500" fill="hold"/>
                                        <p:tgtEl>
                                          <p:spTgt spid="600068"/>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8" fill="hold" grpId="0" nodeType="clickEffect" nodePh="1">
                                  <p:stCondLst>
                                    <p:cond delay="0"/>
                                  </p:stCondLst>
                                  <p:endCondLst>
                                    <p:cond evt="begin" delay="0">
                                      <p:tn val="15"/>
                                    </p:cond>
                                  </p:endCondLst>
                                  <p:childTnLst>
                                    <p:set>
                                      <p:cBhvr>
                                        <p:cTn id="16" dur="1" fill="hold">
                                          <p:stCondLst>
                                            <p:cond delay="0"/>
                                          </p:stCondLst>
                                        </p:cTn>
                                        <p:tgtEl>
                                          <p:spTgt spid="600067"/>
                                        </p:tgtEl>
                                        <p:attrNameLst>
                                          <p:attrName>style.visibility</p:attrName>
                                        </p:attrNameLst>
                                      </p:cBhvr>
                                      <p:to>
                                        <p:strVal val="visible"/>
                                      </p:to>
                                    </p:set>
                                    <p:anim calcmode="lin" valueType="num">
                                      <p:cBhvr additive="base">
                                        <p:cTn id="17" dur="500" fill="hold"/>
                                        <p:tgtEl>
                                          <p:spTgt spid="600067"/>
                                        </p:tgtEl>
                                        <p:attrNameLst>
                                          <p:attrName>ppt_x</p:attrName>
                                        </p:attrNameLst>
                                      </p:cBhvr>
                                      <p:tavLst>
                                        <p:tav tm="0">
                                          <p:val>
                                            <p:strVal val="0-#ppt_w/2"/>
                                          </p:val>
                                        </p:tav>
                                        <p:tav tm="100000">
                                          <p:val>
                                            <p:strVal val="#ppt_x"/>
                                          </p:val>
                                        </p:tav>
                                      </p:tavLst>
                                    </p:anim>
                                    <p:anim calcmode="lin" valueType="num">
                                      <p:cBhvr additive="base">
                                        <p:cTn id="18" dur="500" fill="hold"/>
                                        <p:tgtEl>
                                          <p:spTgt spid="6000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0066" grpId="0" build="p" autoUpdateAnimBg="0"/>
      <p:bldP spid="600067" grpId="0" autoUpdateAnimBg="0"/>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1090" name="Picture 2">
            <a:extLst>
              <a:ext uri="{FF2B5EF4-FFF2-40B4-BE49-F238E27FC236}">
                <a16:creationId xmlns:a16="http://schemas.microsoft.com/office/drawing/2014/main" id="{08576660-CFA8-4F88-6130-FE08EDC4F3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7263" y="833438"/>
            <a:ext cx="7229475" cy="51911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762" name="Rectangle 2">
            <a:extLst>
              <a:ext uri="{FF2B5EF4-FFF2-40B4-BE49-F238E27FC236}">
                <a16:creationId xmlns:a16="http://schemas.microsoft.com/office/drawing/2014/main" id="{86642E8F-48B7-5711-DFD7-5651BC3B58E5}"/>
              </a:ext>
            </a:extLst>
          </p:cNvPr>
          <p:cNvSpPr>
            <a:spLocks noGrp="1" noChangeArrowheads="1"/>
          </p:cNvSpPr>
          <p:nvPr>
            <p:ph type="title"/>
          </p:nvPr>
        </p:nvSpPr>
        <p:spPr>
          <a:xfrm>
            <a:off x="1295400" y="0"/>
            <a:ext cx="7772400" cy="1371600"/>
          </a:xfrm>
        </p:spPr>
        <p:txBody>
          <a:bodyPr/>
          <a:lstStyle/>
          <a:p>
            <a:r>
              <a:rPr lang="en-US" altLang="en-US"/>
              <a:t>Laser Classes</a:t>
            </a:r>
          </a:p>
        </p:txBody>
      </p:sp>
      <p:sp>
        <p:nvSpPr>
          <p:cNvPr id="629763" name="Rectangle 3">
            <a:extLst>
              <a:ext uri="{FF2B5EF4-FFF2-40B4-BE49-F238E27FC236}">
                <a16:creationId xmlns:a16="http://schemas.microsoft.com/office/drawing/2014/main" id="{9E1729D2-D93A-B1AC-510B-04A369A3451F}"/>
              </a:ext>
            </a:extLst>
          </p:cNvPr>
          <p:cNvSpPr>
            <a:spLocks noGrp="1" noChangeArrowheads="1"/>
          </p:cNvSpPr>
          <p:nvPr>
            <p:ph type="body" idx="1"/>
          </p:nvPr>
        </p:nvSpPr>
        <p:spPr>
          <a:xfrm>
            <a:off x="1295400" y="1524000"/>
            <a:ext cx="7772400" cy="4876800"/>
          </a:xfrm>
        </p:spPr>
        <p:txBody>
          <a:bodyPr/>
          <a:lstStyle/>
          <a:p>
            <a:pPr>
              <a:lnSpc>
                <a:spcPct val="90000"/>
              </a:lnSpc>
            </a:pPr>
            <a:r>
              <a:rPr lang="en-US" altLang="en-US" sz="2800"/>
              <a:t>Class I:  Safe – no label needed</a:t>
            </a:r>
          </a:p>
          <a:p>
            <a:pPr lvl="1">
              <a:lnSpc>
                <a:spcPct val="90000"/>
              </a:lnSpc>
            </a:pPr>
            <a:r>
              <a:rPr lang="en-US" altLang="en-US" sz="2400"/>
              <a:t>Do not disassemble Class I systems</a:t>
            </a:r>
          </a:p>
          <a:p>
            <a:pPr>
              <a:lnSpc>
                <a:spcPct val="90000"/>
              </a:lnSpc>
            </a:pPr>
            <a:r>
              <a:rPr lang="en-US" altLang="en-US" sz="2800"/>
              <a:t>Class II: Visible lasers.  </a:t>
            </a:r>
          </a:p>
          <a:p>
            <a:pPr lvl="1">
              <a:lnSpc>
                <a:spcPct val="90000"/>
              </a:lnSpc>
            </a:pPr>
            <a:r>
              <a:rPr lang="en-US" altLang="en-US" sz="2400"/>
              <a:t>Aversion response provides protection.</a:t>
            </a:r>
          </a:p>
          <a:p>
            <a:pPr lvl="1">
              <a:lnSpc>
                <a:spcPct val="90000"/>
              </a:lnSpc>
            </a:pPr>
            <a:r>
              <a:rPr lang="en-US" altLang="en-US" sz="2400"/>
              <a:t>Prevent staring into beam</a:t>
            </a:r>
          </a:p>
          <a:p>
            <a:pPr>
              <a:lnSpc>
                <a:spcPct val="90000"/>
              </a:lnSpc>
            </a:pPr>
            <a:r>
              <a:rPr lang="en-US" altLang="en-US" sz="2800"/>
              <a:t>Class IIIa: Visible lasers.  </a:t>
            </a:r>
          </a:p>
          <a:p>
            <a:pPr lvl="1">
              <a:lnSpc>
                <a:spcPct val="90000"/>
              </a:lnSpc>
            </a:pPr>
            <a:r>
              <a:rPr lang="en-US" altLang="en-US" sz="2400"/>
              <a:t>Limit eye exposure from focusing lenses</a:t>
            </a:r>
          </a:p>
          <a:p>
            <a:pPr>
              <a:lnSpc>
                <a:spcPct val="90000"/>
              </a:lnSpc>
            </a:pPr>
            <a:r>
              <a:rPr lang="en-US" altLang="en-US" sz="2800"/>
              <a:t>Class IIIb: No eye exposure</a:t>
            </a:r>
          </a:p>
          <a:p>
            <a:pPr>
              <a:lnSpc>
                <a:spcPct val="90000"/>
              </a:lnSpc>
            </a:pPr>
            <a:r>
              <a:rPr lang="en-US" altLang="en-US" sz="2800"/>
              <a:t>Class IV:  No eye or skin exposure.</a:t>
            </a:r>
          </a:p>
          <a:p>
            <a:pPr lvl="1">
              <a:lnSpc>
                <a:spcPct val="90000"/>
              </a:lnSpc>
            </a:pPr>
            <a:r>
              <a:rPr lang="en-US" altLang="en-US" sz="2400"/>
              <a:t>Hazard from diffuse reflections</a:t>
            </a:r>
          </a:p>
          <a:p>
            <a:pPr lvl="1">
              <a:lnSpc>
                <a:spcPct val="90000"/>
              </a:lnSpc>
            </a:pPr>
            <a:r>
              <a:rPr lang="en-US" altLang="en-US" sz="2400"/>
              <a:t>Potential fire hazard</a:t>
            </a: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3138" name="Picture 2">
            <a:extLst>
              <a:ext uri="{FF2B5EF4-FFF2-40B4-BE49-F238E27FC236}">
                <a16:creationId xmlns:a16="http://schemas.microsoft.com/office/drawing/2014/main" id="{4B8ED5B0-C776-1A6F-BEC2-6559DF1A78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063" y="1028700"/>
            <a:ext cx="7381875" cy="4800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5186" name="Picture 2">
            <a:extLst>
              <a:ext uri="{FF2B5EF4-FFF2-40B4-BE49-F238E27FC236}">
                <a16:creationId xmlns:a16="http://schemas.microsoft.com/office/drawing/2014/main" id="{4F27E404-8B66-1BC2-D273-96BB8131DC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5588" y="833438"/>
            <a:ext cx="3552825" cy="51911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3026" name="Picture 2">
            <a:extLst>
              <a:ext uri="{FF2B5EF4-FFF2-40B4-BE49-F238E27FC236}">
                <a16:creationId xmlns:a16="http://schemas.microsoft.com/office/drawing/2014/main" id="{88A646EA-59C5-30C2-CDF3-A9E66A2E75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063" y="876300"/>
            <a:ext cx="7381875" cy="5105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9170" name="Picture 2">
            <a:extLst>
              <a:ext uri="{FF2B5EF4-FFF2-40B4-BE49-F238E27FC236}">
                <a16:creationId xmlns:a16="http://schemas.microsoft.com/office/drawing/2014/main" id="{631FA1EA-F80F-84E0-0FBC-A22F5CD6DF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063" y="923925"/>
            <a:ext cx="7381875" cy="5010150"/>
          </a:xfrm>
          <a:prstGeom prst="rect">
            <a:avLst/>
          </a:prstGeom>
          <a:noFill/>
          <a:extLst>
            <a:ext uri="{909E8E84-426E-40DD-AFC4-6F175D3DCCD1}">
              <a14:hiddenFill xmlns:a14="http://schemas.microsoft.com/office/drawing/2010/main">
                <a:solidFill>
                  <a:srgbClr val="FFFFFF"/>
                </a:solidFill>
              </a14:hiddenFill>
            </a:ext>
          </a:extLst>
        </p:spPr>
      </p:pic>
      <p:sp>
        <p:nvSpPr>
          <p:cNvPr id="519171" name="Rectangle 3">
            <a:extLst>
              <a:ext uri="{FF2B5EF4-FFF2-40B4-BE49-F238E27FC236}">
                <a16:creationId xmlns:a16="http://schemas.microsoft.com/office/drawing/2014/main" id="{3E82661D-330F-013E-7FC6-5BC15FD01F0E}"/>
              </a:ext>
            </a:extLst>
          </p:cNvPr>
          <p:cNvSpPr>
            <a:spLocks noChangeArrowheads="1"/>
          </p:cNvSpPr>
          <p:nvPr/>
        </p:nvSpPr>
        <p:spPr bwMode="auto">
          <a:xfrm>
            <a:off x="3810000" y="6248400"/>
            <a:ext cx="510540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r"/>
            <a:r>
              <a:rPr lang="en-US" altLang="en-US" sz="2400">
                <a:solidFill>
                  <a:schemeClr val="tx1"/>
                </a:solidFill>
              </a:rPr>
              <a:t>This image is copyrighted.</a:t>
            </a:r>
            <a:endParaRPr lang="en-US" altLang="en-US" sz="2400">
              <a:solidFill>
                <a:schemeClr val="tx1"/>
              </a:solidFill>
              <a:latin typeface="Times New Roman" panose="02020603050405020304" pitchFamily="18" charset="0"/>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1218" name="Picture 2">
            <a:extLst>
              <a:ext uri="{FF2B5EF4-FFF2-40B4-BE49-F238E27FC236}">
                <a16:creationId xmlns:a16="http://schemas.microsoft.com/office/drawing/2014/main" id="{814BB429-FE7A-A09A-A560-79957240C0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7025" y="833438"/>
            <a:ext cx="3409950" cy="51911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7362" name="Picture 2">
            <a:extLst>
              <a:ext uri="{FF2B5EF4-FFF2-40B4-BE49-F238E27FC236}">
                <a16:creationId xmlns:a16="http://schemas.microsoft.com/office/drawing/2014/main" id="{622D42EC-B30F-45ED-9C42-4BA37BD542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063" y="966788"/>
            <a:ext cx="7381875" cy="4924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3266" name="Picture 2">
            <a:extLst>
              <a:ext uri="{FF2B5EF4-FFF2-40B4-BE49-F238E27FC236}">
                <a16:creationId xmlns:a16="http://schemas.microsoft.com/office/drawing/2014/main" id="{1CD78CAB-1302-193F-5BDE-F139B11764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063" y="947738"/>
            <a:ext cx="7381875" cy="49625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Rectangle 2">
            <a:extLst>
              <a:ext uri="{FF2B5EF4-FFF2-40B4-BE49-F238E27FC236}">
                <a16:creationId xmlns:a16="http://schemas.microsoft.com/office/drawing/2014/main" id="{B2EE3AFD-E696-3BBC-8627-51373AD06749}"/>
              </a:ext>
            </a:extLst>
          </p:cNvPr>
          <p:cNvSpPr>
            <a:spLocks noGrp="1" noChangeArrowheads="1"/>
          </p:cNvSpPr>
          <p:nvPr>
            <p:ph type="title"/>
          </p:nvPr>
        </p:nvSpPr>
        <p:spPr/>
        <p:txBody>
          <a:bodyPr/>
          <a:lstStyle/>
          <a:p>
            <a:r>
              <a:rPr lang="en-US" altLang="en-US"/>
              <a:t>Power Density vs. Time to Generate Cataracts</a:t>
            </a:r>
          </a:p>
        </p:txBody>
      </p:sp>
      <p:pic>
        <p:nvPicPr>
          <p:cNvPr id="292867" name="Picture 3">
            <a:extLst>
              <a:ext uri="{FF2B5EF4-FFF2-40B4-BE49-F238E27FC236}">
                <a16:creationId xmlns:a16="http://schemas.microsoft.com/office/drawing/2014/main" id="{8119235A-A788-0105-BA69-0A63EC50DA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71800" y="1981200"/>
            <a:ext cx="3073400" cy="4419600"/>
          </a:xfrm>
          <a:prstGeom prst="rect">
            <a:avLst/>
          </a:prstGeom>
          <a:noFill/>
          <a:extLst>
            <a:ext uri="{909E8E84-426E-40DD-AFC4-6F175D3DCCD1}">
              <a14:hiddenFill xmlns:a14="http://schemas.microsoft.com/office/drawing/2010/main">
                <a:solidFill>
                  <a:srgbClr val="FFFFFF"/>
                </a:solidFill>
              </a14:hiddenFill>
            </a:ext>
          </a:extLst>
        </p:spPr>
      </p:pic>
      <p:sp>
        <p:nvSpPr>
          <p:cNvPr id="292869" name="Text Box 5">
            <a:extLst>
              <a:ext uri="{FF2B5EF4-FFF2-40B4-BE49-F238E27FC236}">
                <a16:creationId xmlns:a16="http://schemas.microsoft.com/office/drawing/2014/main" id="{296A801B-AA80-066D-2D81-733631CE04C5}"/>
              </a:ext>
            </a:extLst>
          </p:cNvPr>
          <p:cNvSpPr txBox="1">
            <a:spLocks noChangeArrowheads="1"/>
          </p:cNvSpPr>
          <p:nvPr/>
        </p:nvSpPr>
        <p:spPr bwMode="auto">
          <a:xfrm>
            <a:off x="6248400" y="2971800"/>
            <a:ext cx="2895600" cy="2225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sz="2000"/>
              <a:t>Threshold @ 40 min</a:t>
            </a:r>
          </a:p>
          <a:p>
            <a:pPr>
              <a:spcBef>
                <a:spcPct val="50000"/>
              </a:spcBef>
            </a:pPr>
            <a:r>
              <a:rPr lang="en-US" altLang="en-US" sz="2000"/>
              <a:t>= 100 mW/sq.cm.</a:t>
            </a:r>
          </a:p>
          <a:p>
            <a:pPr>
              <a:spcBef>
                <a:spcPct val="50000"/>
              </a:spcBef>
            </a:pPr>
            <a:endParaRPr lang="en-US" altLang="en-US" sz="2000"/>
          </a:p>
          <a:p>
            <a:pPr>
              <a:spcBef>
                <a:spcPct val="50000"/>
              </a:spcBef>
            </a:pPr>
            <a:r>
              <a:rPr lang="en-US" altLang="en-US" sz="2000"/>
              <a:t>Safety factor of 10</a:t>
            </a:r>
          </a:p>
          <a:p>
            <a:pPr>
              <a:spcBef>
                <a:spcPct val="50000"/>
              </a:spcBef>
            </a:pPr>
            <a:r>
              <a:rPr lang="en-US" altLang="en-US" sz="2000"/>
              <a:t>= 10 mW/sq.cm.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5314" name="Picture 2">
            <a:extLst>
              <a:ext uri="{FF2B5EF4-FFF2-40B4-BE49-F238E27FC236}">
                <a16:creationId xmlns:a16="http://schemas.microsoft.com/office/drawing/2014/main" id="{47C8C670-44A3-BFD6-722D-65C3FD5962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063" y="1000125"/>
            <a:ext cx="7381875" cy="4857750"/>
          </a:xfrm>
          <a:prstGeom prst="rect">
            <a:avLst/>
          </a:prstGeom>
          <a:noFill/>
          <a:extLst>
            <a:ext uri="{909E8E84-426E-40DD-AFC4-6F175D3DCCD1}">
              <a14:hiddenFill xmlns:a14="http://schemas.microsoft.com/office/drawing/2010/main">
                <a:solidFill>
                  <a:srgbClr val="FFFFFF"/>
                </a:solidFill>
              </a14:hiddenFill>
            </a:ext>
          </a:extLst>
        </p:spPr>
      </p:pic>
      <p:sp>
        <p:nvSpPr>
          <p:cNvPr id="525315" name="Rectangle 3">
            <a:extLst>
              <a:ext uri="{FF2B5EF4-FFF2-40B4-BE49-F238E27FC236}">
                <a16:creationId xmlns:a16="http://schemas.microsoft.com/office/drawing/2014/main" id="{43B12554-3240-5ECD-8B90-715927B965F5}"/>
              </a:ext>
            </a:extLst>
          </p:cNvPr>
          <p:cNvSpPr>
            <a:spLocks noChangeArrowheads="1"/>
          </p:cNvSpPr>
          <p:nvPr/>
        </p:nvSpPr>
        <p:spPr bwMode="auto">
          <a:xfrm>
            <a:off x="3810000" y="6248400"/>
            <a:ext cx="510540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r"/>
            <a:r>
              <a:rPr lang="en-US" altLang="en-US" sz="2400">
                <a:solidFill>
                  <a:schemeClr val="tx1"/>
                </a:solidFill>
              </a:rPr>
              <a:t>This image is copyrighted.</a:t>
            </a:r>
            <a:endParaRPr lang="en-US" altLang="en-US" sz="2400">
              <a:solidFill>
                <a:schemeClr val="tx1"/>
              </a:solidFill>
              <a:latin typeface="Times New Roman" panose="02020603050405020304" pitchFamily="18"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82306" name="Picture 2">
            <a:extLst>
              <a:ext uri="{FF2B5EF4-FFF2-40B4-BE49-F238E27FC236}">
                <a16:creationId xmlns:a16="http://schemas.microsoft.com/office/drawing/2014/main" id="{9D0361FF-FF94-7174-B0BD-A4AF52A3D5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49238"/>
            <a:ext cx="9144000" cy="63595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4" name="Rectangle 2">
            <a:extLst>
              <a:ext uri="{FF2B5EF4-FFF2-40B4-BE49-F238E27FC236}">
                <a16:creationId xmlns:a16="http://schemas.microsoft.com/office/drawing/2014/main" id="{CE4080B0-546C-2A99-0F09-2505C6E245BE}"/>
              </a:ext>
            </a:extLst>
          </p:cNvPr>
          <p:cNvSpPr>
            <a:spLocks noGrp="1" noChangeArrowheads="1"/>
          </p:cNvSpPr>
          <p:nvPr>
            <p:ph type="title"/>
          </p:nvPr>
        </p:nvSpPr>
        <p:spPr/>
        <p:txBody>
          <a:bodyPr/>
          <a:lstStyle/>
          <a:p>
            <a:r>
              <a:rPr lang="en-US" altLang="en-US"/>
              <a:t>RF Consensus Standards</a:t>
            </a:r>
          </a:p>
        </p:txBody>
      </p:sp>
      <p:sp>
        <p:nvSpPr>
          <p:cNvPr id="484355" name="Rectangle 3">
            <a:extLst>
              <a:ext uri="{FF2B5EF4-FFF2-40B4-BE49-F238E27FC236}">
                <a16:creationId xmlns:a16="http://schemas.microsoft.com/office/drawing/2014/main" id="{9CEADE00-64AF-7E9C-D2FF-2C5C367A3282}"/>
              </a:ext>
            </a:extLst>
          </p:cNvPr>
          <p:cNvSpPr>
            <a:spLocks noGrp="1" noChangeArrowheads="1"/>
          </p:cNvSpPr>
          <p:nvPr>
            <p:ph type="body" idx="1"/>
          </p:nvPr>
        </p:nvSpPr>
        <p:spPr>
          <a:xfrm>
            <a:off x="1295400" y="1905000"/>
            <a:ext cx="7772400" cy="4572000"/>
          </a:xfrm>
        </p:spPr>
        <p:txBody>
          <a:bodyPr/>
          <a:lstStyle/>
          <a:p>
            <a:pPr>
              <a:lnSpc>
                <a:spcPct val="90000"/>
              </a:lnSpc>
            </a:pPr>
            <a:r>
              <a:rPr lang="en-US" altLang="en-US"/>
              <a:t>IEEE/ANSI (U.S.)</a:t>
            </a:r>
          </a:p>
          <a:p>
            <a:pPr lvl="1">
              <a:lnSpc>
                <a:spcPct val="90000"/>
              </a:lnSpc>
            </a:pPr>
            <a:r>
              <a:rPr lang="en-US" altLang="en-US"/>
              <a:t>C95.1 -  RF/MW Exposure limits</a:t>
            </a:r>
          </a:p>
          <a:p>
            <a:pPr lvl="1">
              <a:lnSpc>
                <a:spcPct val="90000"/>
              </a:lnSpc>
            </a:pPr>
            <a:r>
              <a:rPr lang="en-US" altLang="en-US"/>
              <a:t>C95.2 -  Signage and S&amp;H programs</a:t>
            </a:r>
          </a:p>
          <a:p>
            <a:pPr lvl="1">
              <a:lnSpc>
                <a:spcPct val="90000"/>
              </a:lnSpc>
            </a:pPr>
            <a:r>
              <a:rPr lang="en-US" altLang="en-US"/>
              <a:t>C95.3 – Measurement</a:t>
            </a:r>
          </a:p>
          <a:p>
            <a:pPr lvl="1">
              <a:lnSpc>
                <a:spcPct val="90000"/>
              </a:lnSpc>
            </a:pPr>
            <a:r>
              <a:rPr lang="en-US" altLang="en-US"/>
              <a:t>Separate ELF standard</a:t>
            </a:r>
          </a:p>
          <a:p>
            <a:pPr>
              <a:lnSpc>
                <a:spcPct val="90000"/>
              </a:lnSpc>
            </a:pPr>
            <a:r>
              <a:rPr lang="en-US" altLang="en-US"/>
              <a:t>ICNIRP  (International)</a:t>
            </a:r>
          </a:p>
          <a:p>
            <a:pPr lvl="1">
              <a:lnSpc>
                <a:spcPct val="90000"/>
              </a:lnSpc>
            </a:pPr>
            <a:r>
              <a:rPr lang="en-US" altLang="en-US"/>
              <a:t>Single standard 1 Hz to 300 GHz</a:t>
            </a:r>
          </a:p>
          <a:p>
            <a:pPr>
              <a:lnSpc>
                <a:spcPct val="90000"/>
              </a:lnSpc>
            </a:pPr>
            <a:r>
              <a:rPr lang="en-US" altLang="en-US"/>
              <a:t>ACGIH TLV’s  (US)</a:t>
            </a:r>
          </a:p>
          <a:p>
            <a:pPr lvl="1">
              <a:lnSpc>
                <a:spcPct val="90000"/>
              </a:lnSpc>
            </a:pPr>
            <a:r>
              <a:rPr lang="en-US" altLang="en-US"/>
              <a:t>RF/MW, Sub-Resonant E &amp; H</a:t>
            </a:r>
          </a:p>
          <a:p>
            <a:pPr lvl="1">
              <a:lnSpc>
                <a:spcPct val="90000"/>
              </a:lnSpc>
            </a:pPr>
            <a:endParaRPr lang="en-US"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Rectangle 2">
            <a:extLst>
              <a:ext uri="{FF2B5EF4-FFF2-40B4-BE49-F238E27FC236}">
                <a16:creationId xmlns:a16="http://schemas.microsoft.com/office/drawing/2014/main" id="{E02D8699-F699-79B7-C987-1CDEBB683593}"/>
              </a:ext>
            </a:extLst>
          </p:cNvPr>
          <p:cNvSpPr>
            <a:spLocks noGrp="1" noChangeArrowheads="1"/>
          </p:cNvSpPr>
          <p:nvPr>
            <p:ph type="title"/>
          </p:nvPr>
        </p:nvSpPr>
        <p:spPr/>
        <p:txBody>
          <a:bodyPr/>
          <a:lstStyle/>
          <a:p>
            <a:r>
              <a:rPr lang="en-US" altLang="en-US"/>
              <a:t>Basis of Current RF Standards</a:t>
            </a:r>
          </a:p>
        </p:txBody>
      </p:sp>
      <p:sp>
        <p:nvSpPr>
          <p:cNvPr id="303107" name="Rectangle 3">
            <a:extLst>
              <a:ext uri="{FF2B5EF4-FFF2-40B4-BE49-F238E27FC236}">
                <a16:creationId xmlns:a16="http://schemas.microsoft.com/office/drawing/2014/main" id="{54AB9EF4-3913-9872-551B-D136620BB8B2}"/>
              </a:ext>
            </a:extLst>
          </p:cNvPr>
          <p:cNvSpPr>
            <a:spLocks noGrp="1" noChangeArrowheads="1"/>
          </p:cNvSpPr>
          <p:nvPr>
            <p:ph type="body" idx="1"/>
          </p:nvPr>
        </p:nvSpPr>
        <p:spPr>
          <a:xfrm>
            <a:off x="1676400" y="2057400"/>
            <a:ext cx="7239000" cy="4114800"/>
          </a:xfrm>
        </p:spPr>
        <p:txBody>
          <a:bodyPr/>
          <a:lstStyle/>
          <a:p>
            <a:pPr>
              <a:spcBef>
                <a:spcPts val="500"/>
              </a:spcBef>
              <a:spcAft>
                <a:spcPts val="500"/>
              </a:spcAft>
              <a:buFont typeface="Symbol" panose="05050102010706020507" pitchFamily="18" charset="2"/>
              <a:buChar char="·"/>
            </a:pPr>
            <a:r>
              <a:rPr lang="en-US" altLang="en-US" sz="3600"/>
              <a:t>Behavioral disruption threshold</a:t>
            </a:r>
          </a:p>
          <a:p>
            <a:pPr>
              <a:spcBef>
                <a:spcPts val="500"/>
              </a:spcBef>
              <a:spcAft>
                <a:spcPts val="500"/>
              </a:spcAft>
              <a:buFont typeface="Symbol" panose="05050102010706020507" pitchFamily="18" charset="2"/>
              <a:buChar char="·"/>
            </a:pPr>
            <a:r>
              <a:rPr lang="en-US" altLang="en-US" sz="3600"/>
              <a:t>Limit temperature increase to 1 degrees C </a:t>
            </a:r>
          </a:p>
          <a:p>
            <a:pPr>
              <a:spcBef>
                <a:spcPts val="500"/>
              </a:spcBef>
              <a:spcAft>
                <a:spcPts val="500"/>
              </a:spcAft>
              <a:buFont typeface="Symbol" panose="05050102010706020507" pitchFamily="18" charset="2"/>
              <a:buChar char="·"/>
            </a:pPr>
            <a:r>
              <a:rPr lang="en-US" altLang="en-US" sz="3600"/>
              <a:t>1-4 W/kg SAR </a:t>
            </a:r>
          </a:p>
          <a:p>
            <a:pPr>
              <a:spcBef>
                <a:spcPts val="500"/>
              </a:spcBef>
              <a:spcAft>
                <a:spcPts val="500"/>
              </a:spcAft>
              <a:buFont typeface="Symbol" panose="05050102010706020507" pitchFamily="18" charset="2"/>
              <a:buChar char="·"/>
            </a:pPr>
            <a:r>
              <a:rPr lang="en-US" altLang="en-US" sz="3600"/>
              <a:t>10-fold safety factor </a:t>
            </a:r>
          </a:p>
          <a:p>
            <a:endParaRPr lang="en-US" altLang="en-US" sz="3600" b="1"/>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Rectangle 2">
            <a:extLst>
              <a:ext uri="{FF2B5EF4-FFF2-40B4-BE49-F238E27FC236}">
                <a16:creationId xmlns:a16="http://schemas.microsoft.com/office/drawing/2014/main" id="{CBCE56E5-DD65-34C8-2984-09DC352B1DD5}"/>
              </a:ext>
            </a:extLst>
          </p:cNvPr>
          <p:cNvSpPr>
            <a:spLocks noGrp="1" noChangeArrowheads="1"/>
          </p:cNvSpPr>
          <p:nvPr>
            <p:ph type="title"/>
          </p:nvPr>
        </p:nvSpPr>
        <p:spPr/>
        <p:txBody>
          <a:bodyPr/>
          <a:lstStyle/>
          <a:p>
            <a:r>
              <a:rPr lang="en-US" altLang="en-US"/>
              <a:t>Specific Absorption Rate</a:t>
            </a:r>
            <a:br>
              <a:rPr lang="en-US" altLang="en-US"/>
            </a:br>
            <a:r>
              <a:rPr lang="en-US" altLang="en-US" sz="3200"/>
              <a:t>Absorbed power in Watts/kg</a:t>
            </a:r>
            <a:endParaRPr lang="en-US" altLang="en-US"/>
          </a:p>
        </p:txBody>
      </p:sp>
      <p:pic>
        <p:nvPicPr>
          <p:cNvPr id="294915" name="Picture 3">
            <a:extLst>
              <a:ext uri="{FF2B5EF4-FFF2-40B4-BE49-F238E27FC236}">
                <a16:creationId xmlns:a16="http://schemas.microsoft.com/office/drawing/2014/main" id="{C37BB41C-7B29-D703-1F35-A1D87885340F}"/>
              </a:ext>
            </a:extLst>
          </p:cNvPr>
          <p:cNvPicPr>
            <a:picLocks noChangeAspect="1" noChangeArrowheads="1"/>
          </p:cNvPicPr>
          <p:nvPr>
            <p:ph type="chart" idx="1"/>
          </p:nvPr>
        </p:nvPicPr>
        <p:blipFill>
          <a:blip r:embed="rId3">
            <a:extLst>
              <a:ext uri="{28A0092B-C50C-407E-A947-70E740481C1C}">
                <a14:useLocalDpi xmlns:a14="http://schemas.microsoft.com/office/drawing/2010/main" val="0"/>
              </a:ext>
            </a:extLst>
          </a:blip>
          <a:srcRect/>
          <a:stretch>
            <a:fillRect/>
          </a:stretch>
        </p:blipFill>
        <p:spPr>
          <a:xfrm>
            <a:off x="1828800" y="1981200"/>
            <a:ext cx="6781800" cy="3897313"/>
          </a:xfrm>
        </p:spPr>
      </p:pic>
      <p:sp>
        <p:nvSpPr>
          <p:cNvPr id="294916" name="Text Box 4">
            <a:extLst>
              <a:ext uri="{FF2B5EF4-FFF2-40B4-BE49-F238E27FC236}">
                <a16:creationId xmlns:a16="http://schemas.microsoft.com/office/drawing/2014/main" id="{79BA67E4-9A45-AA66-8F9F-EA9B513BFC26}"/>
              </a:ext>
            </a:extLst>
          </p:cNvPr>
          <p:cNvSpPr txBox="1">
            <a:spLocks noChangeArrowheads="1"/>
          </p:cNvSpPr>
          <p:nvPr/>
        </p:nvSpPr>
        <p:spPr bwMode="auto">
          <a:xfrm>
            <a:off x="3276600" y="6019800"/>
            <a:ext cx="37338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sz="2800"/>
              <a:t>SAR vs. Frequency</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80258" name="Picture 2">
            <a:extLst>
              <a:ext uri="{FF2B5EF4-FFF2-40B4-BE49-F238E27FC236}">
                <a16:creationId xmlns:a16="http://schemas.microsoft.com/office/drawing/2014/main" id="{56F4D523-5D4E-24A2-E864-A2D04D34B0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685800"/>
            <a:ext cx="7267575" cy="54213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2" name="Rectangle 2">
            <a:extLst>
              <a:ext uri="{FF2B5EF4-FFF2-40B4-BE49-F238E27FC236}">
                <a16:creationId xmlns:a16="http://schemas.microsoft.com/office/drawing/2014/main" id="{3D87F001-D32A-75A8-FD04-85D89BF36839}"/>
              </a:ext>
            </a:extLst>
          </p:cNvPr>
          <p:cNvSpPr>
            <a:spLocks noGrp="1" noChangeArrowheads="1"/>
          </p:cNvSpPr>
          <p:nvPr>
            <p:ph type="title"/>
          </p:nvPr>
        </p:nvSpPr>
        <p:spPr/>
        <p:txBody>
          <a:bodyPr/>
          <a:lstStyle/>
          <a:p>
            <a:r>
              <a:rPr lang="en-US" altLang="en-US"/>
              <a:t>RF Exposure Standards are Typically Based on 6 min. TWA</a:t>
            </a:r>
          </a:p>
        </p:txBody>
      </p:sp>
      <p:sp>
        <p:nvSpPr>
          <p:cNvPr id="312323" name="Rectangle 3">
            <a:extLst>
              <a:ext uri="{FF2B5EF4-FFF2-40B4-BE49-F238E27FC236}">
                <a16:creationId xmlns:a16="http://schemas.microsoft.com/office/drawing/2014/main" id="{8E34624E-1688-0561-C069-AFA5AC80C771}"/>
              </a:ext>
            </a:extLst>
          </p:cNvPr>
          <p:cNvSpPr>
            <a:spLocks noGrp="1" noChangeArrowheads="1"/>
          </p:cNvSpPr>
          <p:nvPr>
            <p:ph type="body" idx="1"/>
          </p:nvPr>
        </p:nvSpPr>
        <p:spPr/>
        <p:txBody>
          <a:bodyPr/>
          <a:lstStyle/>
          <a:p>
            <a:pPr>
              <a:spcBef>
                <a:spcPts val="500"/>
              </a:spcBef>
              <a:spcAft>
                <a:spcPts val="500"/>
              </a:spcAft>
              <a:buFont typeface="Symbol" panose="05050102010706020507" pitchFamily="18" charset="2"/>
              <a:buChar char="·"/>
            </a:pPr>
            <a:r>
              <a:rPr lang="en-US" altLang="en-US"/>
              <a:t>Excursions allowed if 6 min time weighted average is within limits</a:t>
            </a:r>
          </a:p>
          <a:p>
            <a:pPr>
              <a:spcBef>
                <a:spcPts val="500"/>
              </a:spcBef>
              <a:spcAft>
                <a:spcPts val="500"/>
              </a:spcAft>
              <a:buFont typeface="Symbol" panose="05050102010706020507" pitchFamily="18" charset="2"/>
              <a:buChar char="·"/>
            </a:pPr>
            <a:r>
              <a:rPr lang="en-US" altLang="en-US"/>
              <a:t>Up to 30 min intervals used for public exposure standards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Rectangle 2">
            <a:extLst>
              <a:ext uri="{FF2B5EF4-FFF2-40B4-BE49-F238E27FC236}">
                <a16:creationId xmlns:a16="http://schemas.microsoft.com/office/drawing/2014/main" id="{C761D7DE-CD26-635A-FC00-BBD9FC65CC61}"/>
              </a:ext>
            </a:extLst>
          </p:cNvPr>
          <p:cNvSpPr>
            <a:spLocks noGrp="1" noChangeArrowheads="1"/>
          </p:cNvSpPr>
          <p:nvPr>
            <p:ph type="title"/>
          </p:nvPr>
        </p:nvSpPr>
        <p:spPr>
          <a:xfrm>
            <a:off x="0" y="381000"/>
            <a:ext cx="8458200" cy="1143000"/>
          </a:xfrm>
        </p:spPr>
        <p:txBody>
          <a:bodyPr/>
          <a:lstStyle/>
          <a:p>
            <a:endParaRPr lang="en-US" altLang="en-US"/>
          </a:p>
        </p:txBody>
      </p:sp>
      <p:pic>
        <p:nvPicPr>
          <p:cNvPr id="310275" name="Picture 3">
            <a:extLst>
              <a:ext uri="{FF2B5EF4-FFF2-40B4-BE49-F238E27FC236}">
                <a16:creationId xmlns:a16="http://schemas.microsoft.com/office/drawing/2014/main" id="{F8BD42A4-3350-BDD6-CD56-4D037193DD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609600"/>
            <a:ext cx="6629400" cy="56562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8" name="Rectangle 2">
            <a:extLst>
              <a:ext uri="{FF2B5EF4-FFF2-40B4-BE49-F238E27FC236}">
                <a16:creationId xmlns:a16="http://schemas.microsoft.com/office/drawing/2014/main" id="{0721A640-5960-4424-4AFB-492E2F3F21CB}"/>
              </a:ext>
            </a:extLst>
          </p:cNvPr>
          <p:cNvSpPr>
            <a:spLocks noGrp="1" noChangeArrowheads="1"/>
          </p:cNvSpPr>
          <p:nvPr>
            <p:ph type="title"/>
          </p:nvPr>
        </p:nvSpPr>
        <p:spPr/>
        <p:txBody>
          <a:bodyPr/>
          <a:lstStyle/>
          <a:p>
            <a:r>
              <a:rPr lang="en-US" altLang="en-US"/>
              <a:t>Use of ANSI vs. OSHA </a:t>
            </a:r>
            <a:br>
              <a:rPr lang="en-US" altLang="en-US"/>
            </a:br>
            <a:r>
              <a:rPr lang="en-US" altLang="en-US"/>
              <a:t>vs. FCC Standards</a:t>
            </a:r>
          </a:p>
        </p:txBody>
      </p:sp>
      <p:sp>
        <p:nvSpPr>
          <p:cNvPr id="321539" name="Rectangle 3">
            <a:extLst>
              <a:ext uri="{FF2B5EF4-FFF2-40B4-BE49-F238E27FC236}">
                <a16:creationId xmlns:a16="http://schemas.microsoft.com/office/drawing/2014/main" id="{55097D0B-9A6C-6F24-3509-E1D1672D29ED}"/>
              </a:ext>
            </a:extLst>
          </p:cNvPr>
          <p:cNvSpPr>
            <a:spLocks noGrp="1" noChangeArrowheads="1"/>
          </p:cNvSpPr>
          <p:nvPr>
            <p:ph type="body" idx="1"/>
          </p:nvPr>
        </p:nvSpPr>
        <p:spPr/>
        <p:txBody>
          <a:bodyPr/>
          <a:lstStyle/>
          <a:p>
            <a:pPr>
              <a:spcBef>
                <a:spcPts val="500"/>
              </a:spcBef>
              <a:spcAft>
                <a:spcPts val="500"/>
              </a:spcAft>
            </a:pPr>
            <a:r>
              <a:rPr lang="en-US" altLang="en-US" sz="2800"/>
              <a:t>Newer, more restrictive standards can be used. </a:t>
            </a:r>
          </a:p>
          <a:p>
            <a:pPr>
              <a:spcBef>
                <a:spcPts val="500"/>
              </a:spcBef>
              <a:spcAft>
                <a:spcPts val="500"/>
              </a:spcAft>
              <a:buFont typeface="Symbol" panose="05050102010706020507" pitchFamily="18" charset="2"/>
              <a:buChar char="·"/>
            </a:pPr>
            <a:r>
              <a:rPr lang="en-US" altLang="en-US" sz="2800"/>
              <a:t>Meeting SAR limits is often easier than field limits. </a:t>
            </a:r>
          </a:p>
          <a:p>
            <a:pPr>
              <a:spcBef>
                <a:spcPts val="500"/>
              </a:spcBef>
              <a:spcAft>
                <a:spcPts val="500"/>
              </a:spcAft>
              <a:buFont typeface="Symbol" panose="05050102010706020507" pitchFamily="18" charset="2"/>
              <a:buChar char="·"/>
            </a:pPr>
            <a:r>
              <a:rPr lang="en-US" altLang="en-US" sz="2800"/>
              <a:t>New standards allow for spatial averaging, but you have to adopt the whole package. </a:t>
            </a:r>
            <a:endParaRPr lang="en-US"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Rectangle 2">
            <a:extLst>
              <a:ext uri="{FF2B5EF4-FFF2-40B4-BE49-F238E27FC236}">
                <a16:creationId xmlns:a16="http://schemas.microsoft.com/office/drawing/2014/main" id="{BA6CF9E3-635C-F1A4-2705-AF4C5D9C84AB}"/>
              </a:ext>
            </a:extLst>
          </p:cNvPr>
          <p:cNvSpPr>
            <a:spLocks noGrp="1" noChangeArrowheads="1"/>
          </p:cNvSpPr>
          <p:nvPr>
            <p:ph type="title"/>
          </p:nvPr>
        </p:nvSpPr>
        <p:spPr/>
        <p:txBody>
          <a:bodyPr/>
          <a:lstStyle/>
          <a:p>
            <a:r>
              <a:rPr lang="en-US" altLang="en-US"/>
              <a:t>Use of ANSI vs. OSHA </a:t>
            </a:r>
            <a:br>
              <a:rPr lang="en-US" altLang="en-US"/>
            </a:br>
            <a:r>
              <a:rPr lang="en-US" altLang="en-US"/>
              <a:t>vs. FCC Standards (cont.)</a:t>
            </a:r>
          </a:p>
        </p:txBody>
      </p:sp>
      <p:sp>
        <p:nvSpPr>
          <p:cNvPr id="322563" name="Rectangle 3">
            <a:extLst>
              <a:ext uri="{FF2B5EF4-FFF2-40B4-BE49-F238E27FC236}">
                <a16:creationId xmlns:a16="http://schemas.microsoft.com/office/drawing/2014/main" id="{E17453DC-9156-15CE-4CB9-63D61E8AA71B}"/>
              </a:ext>
            </a:extLst>
          </p:cNvPr>
          <p:cNvSpPr>
            <a:spLocks noGrp="1" noChangeArrowheads="1"/>
          </p:cNvSpPr>
          <p:nvPr>
            <p:ph type="body" idx="1"/>
          </p:nvPr>
        </p:nvSpPr>
        <p:spPr/>
        <p:txBody>
          <a:bodyPr/>
          <a:lstStyle/>
          <a:p>
            <a:pPr>
              <a:spcBef>
                <a:spcPts val="500"/>
              </a:spcBef>
              <a:spcAft>
                <a:spcPts val="500"/>
              </a:spcAft>
              <a:buFont typeface="Symbol" panose="05050102010706020507" pitchFamily="18" charset="2"/>
              <a:buChar char="·"/>
            </a:pPr>
            <a:r>
              <a:rPr lang="en-US" altLang="en-US" sz="2800"/>
              <a:t>Convenient to adopt FCC (with RF current limits). </a:t>
            </a:r>
          </a:p>
          <a:p>
            <a:pPr>
              <a:spcBef>
                <a:spcPts val="500"/>
              </a:spcBef>
              <a:spcAft>
                <a:spcPts val="500"/>
              </a:spcAft>
              <a:buFont typeface="Symbol" panose="05050102010706020507" pitchFamily="18" charset="2"/>
              <a:buChar char="·"/>
            </a:pPr>
            <a:r>
              <a:rPr lang="en-US" altLang="en-US" sz="2800"/>
              <a:t>OSHA state programs may dictate, but usually defer to newer standards.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Rectangle 2">
            <a:extLst>
              <a:ext uri="{FF2B5EF4-FFF2-40B4-BE49-F238E27FC236}">
                <a16:creationId xmlns:a16="http://schemas.microsoft.com/office/drawing/2014/main" id="{41FF6424-5664-1E7C-B105-4180706D4F85}"/>
              </a:ext>
            </a:extLst>
          </p:cNvPr>
          <p:cNvSpPr>
            <a:spLocks noGrp="1" noChangeArrowheads="1"/>
          </p:cNvSpPr>
          <p:nvPr>
            <p:ph type="title"/>
          </p:nvPr>
        </p:nvSpPr>
        <p:spPr/>
        <p:txBody>
          <a:bodyPr/>
          <a:lstStyle/>
          <a:p>
            <a:r>
              <a:rPr lang="en-US" altLang="en-US"/>
              <a:t>Applicable OSHA Standards</a:t>
            </a:r>
          </a:p>
        </p:txBody>
      </p:sp>
      <p:sp>
        <p:nvSpPr>
          <p:cNvPr id="533507" name="Rectangle 3">
            <a:extLst>
              <a:ext uri="{FF2B5EF4-FFF2-40B4-BE49-F238E27FC236}">
                <a16:creationId xmlns:a16="http://schemas.microsoft.com/office/drawing/2014/main" id="{D62B4B91-0C5B-72C3-028D-19C9941D8882}"/>
              </a:ext>
            </a:extLst>
          </p:cNvPr>
          <p:cNvSpPr>
            <a:spLocks noGrp="1" noChangeArrowheads="1"/>
          </p:cNvSpPr>
          <p:nvPr>
            <p:ph type="body" idx="1"/>
          </p:nvPr>
        </p:nvSpPr>
        <p:spPr/>
        <p:txBody>
          <a:bodyPr/>
          <a:lstStyle/>
          <a:p>
            <a:pPr>
              <a:lnSpc>
                <a:spcPct val="90000"/>
              </a:lnSpc>
            </a:pPr>
            <a:r>
              <a:rPr lang="en-US" altLang="en-US" sz="2800"/>
              <a:t>23 States have their own OSHA Standards</a:t>
            </a:r>
          </a:p>
          <a:p>
            <a:pPr lvl="1">
              <a:lnSpc>
                <a:spcPct val="90000"/>
              </a:lnSpc>
            </a:pPr>
            <a:r>
              <a:rPr lang="en-US" altLang="en-US" sz="2400"/>
              <a:t>Standards must be at least as strict as Feds</a:t>
            </a:r>
          </a:p>
          <a:p>
            <a:pPr lvl="1">
              <a:lnSpc>
                <a:spcPct val="90000"/>
              </a:lnSpc>
            </a:pPr>
            <a:r>
              <a:rPr lang="en-US" altLang="en-US" sz="2400"/>
              <a:t>Most copy Federal standards &amp; interpretations</a:t>
            </a:r>
          </a:p>
          <a:p>
            <a:pPr lvl="1">
              <a:lnSpc>
                <a:spcPct val="90000"/>
              </a:lnSpc>
            </a:pPr>
            <a:r>
              <a:rPr lang="en-US" altLang="en-US" sz="2400"/>
              <a:t>Some require a Safety and Health Program</a:t>
            </a:r>
          </a:p>
          <a:p>
            <a:pPr>
              <a:lnSpc>
                <a:spcPct val="90000"/>
              </a:lnSpc>
            </a:pPr>
            <a:r>
              <a:rPr lang="en-US" altLang="en-US" sz="2800"/>
              <a:t>1910.97 - Non-Ionizing Radiation</a:t>
            </a:r>
          </a:p>
          <a:p>
            <a:pPr lvl="1">
              <a:lnSpc>
                <a:spcPct val="90000"/>
              </a:lnSpc>
            </a:pPr>
            <a:r>
              <a:rPr lang="en-US" altLang="en-US" sz="2400"/>
              <a:t>10 mW/sq.cm, 6 min. average, 10MHz-100GHz</a:t>
            </a:r>
          </a:p>
          <a:p>
            <a:pPr lvl="1">
              <a:lnSpc>
                <a:spcPct val="90000"/>
              </a:lnSpc>
            </a:pPr>
            <a:r>
              <a:rPr lang="en-US" altLang="en-US" sz="2400"/>
              <a:t>No spatial averaging </a:t>
            </a:r>
          </a:p>
          <a:p>
            <a:pPr lvl="1">
              <a:lnSpc>
                <a:spcPct val="90000"/>
              </a:lnSpc>
            </a:pPr>
            <a:r>
              <a:rPr lang="en-US" altLang="en-US" sz="2400"/>
              <a:t>Uses voluntary language of 1966 ANSI</a:t>
            </a:r>
          </a:p>
          <a:p>
            <a:pPr lvl="1">
              <a:lnSpc>
                <a:spcPct val="90000"/>
              </a:lnSpc>
            </a:pPr>
            <a:r>
              <a:rPr lang="en-US" altLang="en-US" sz="2400"/>
              <a:t>Mandates look of RF Sign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130" name="Rectangle 2">
            <a:extLst>
              <a:ext uri="{FF2B5EF4-FFF2-40B4-BE49-F238E27FC236}">
                <a16:creationId xmlns:a16="http://schemas.microsoft.com/office/drawing/2014/main" id="{6B7A1989-0076-F569-5F3D-1832EB655B71}"/>
              </a:ext>
            </a:extLst>
          </p:cNvPr>
          <p:cNvSpPr>
            <a:spLocks noGrp="1" noChangeArrowheads="1"/>
          </p:cNvSpPr>
          <p:nvPr>
            <p:ph type="title"/>
          </p:nvPr>
        </p:nvSpPr>
        <p:spPr/>
        <p:txBody>
          <a:bodyPr/>
          <a:lstStyle/>
          <a:p>
            <a:endParaRPr lang="en-US" altLang="en-US"/>
          </a:p>
        </p:txBody>
      </p:sp>
      <p:pic>
        <p:nvPicPr>
          <p:cNvPr id="560131" name="Picture 3">
            <a:extLst>
              <a:ext uri="{FF2B5EF4-FFF2-40B4-BE49-F238E27FC236}">
                <a16:creationId xmlns:a16="http://schemas.microsoft.com/office/drawing/2014/main" id="{9F64D26E-3332-9F23-EEFA-A945B02484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1039813"/>
            <a:ext cx="7620000" cy="54054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082" name="Rectangle 2">
            <a:extLst>
              <a:ext uri="{FF2B5EF4-FFF2-40B4-BE49-F238E27FC236}">
                <a16:creationId xmlns:a16="http://schemas.microsoft.com/office/drawing/2014/main" id="{83C3D62A-720E-F7A6-F44D-C967ABCF84AE}"/>
              </a:ext>
            </a:extLst>
          </p:cNvPr>
          <p:cNvSpPr>
            <a:spLocks noGrp="1" noChangeArrowheads="1"/>
          </p:cNvSpPr>
          <p:nvPr>
            <p:ph type="title"/>
          </p:nvPr>
        </p:nvSpPr>
        <p:spPr>
          <a:xfrm>
            <a:off x="381000" y="381000"/>
            <a:ext cx="8077200" cy="1143000"/>
          </a:xfrm>
        </p:spPr>
        <p:txBody>
          <a:bodyPr/>
          <a:lstStyle/>
          <a:p>
            <a:r>
              <a:rPr lang="en-US" altLang="en-US"/>
              <a:t>Same Basis, </a:t>
            </a:r>
            <a:br>
              <a:rPr lang="en-US" altLang="en-US"/>
            </a:br>
            <a:r>
              <a:rPr lang="en-US" altLang="en-US"/>
              <a:t>but Standards Differ</a:t>
            </a:r>
          </a:p>
        </p:txBody>
      </p:sp>
      <p:sp>
        <p:nvSpPr>
          <p:cNvPr id="558083" name="Rectangle 3">
            <a:extLst>
              <a:ext uri="{FF2B5EF4-FFF2-40B4-BE49-F238E27FC236}">
                <a16:creationId xmlns:a16="http://schemas.microsoft.com/office/drawing/2014/main" id="{7CEC2B2E-7983-BA58-E954-DF51D8757A74}"/>
              </a:ext>
            </a:extLst>
          </p:cNvPr>
          <p:cNvSpPr>
            <a:spLocks noGrp="1" noChangeArrowheads="1"/>
          </p:cNvSpPr>
          <p:nvPr>
            <p:ph type="body" idx="1"/>
          </p:nvPr>
        </p:nvSpPr>
        <p:spPr/>
        <p:txBody>
          <a:bodyPr/>
          <a:lstStyle/>
          <a:p>
            <a:pPr>
              <a:spcBef>
                <a:spcPts val="500"/>
              </a:spcBef>
              <a:spcAft>
                <a:spcPts val="500"/>
              </a:spcAft>
              <a:buFont typeface="Symbol" panose="05050102010706020507" pitchFamily="18" charset="2"/>
              <a:buChar char="·"/>
            </a:pPr>
            <a:r>
              <a:rPr lang="en-US" altLang="en-US" sz="2800"/>
              <a:t>General population vs. Controlled RF Sites </a:t>
            </a:r>
          </a:p>
          <a:p>
            <a:pPr>
              <a:spcBef>
                <a:spcPts val="500"/>
              </a:spcBef>
              <a:spcAft>
                <a:spcPts val="500"/>
              </a:spcAft>
              <a:buFont typeface="Symbol" panose="05050102010706020507" pitchFamily="18" charset="2"/>
              <a:buChar char="·"/>
            </a:pPr>
            <a:r>
              <a:rPr lang="en-US" altLang="en-US" sz="2800"/>
              <a:t>Localized exposure limits (spatial averaging) </a:t>
            </a:r>
          </a:p>
          <a:p>
            <a:pPr>
              <a:spcBef>
                <a:spcPts val="500"/>
              </a:spcBef>
              <a:spcAft>
                <a:spcPts val="500"/>
              </a:spcAft>
              <a:buFont typeface="Symbol" panose="05050102010706020507" pitchFamily="18" charset="2"/>
              <a:buChar char="·"/>
            </a:pPr>
            <a:r>
              <a:rPr lang="en-US" altLang="en-US" sz="2800"/>
              <a:t>Time averaging </a:t>
            </a:r>
          </a:p>
          <a:p>
            <a:pPr>
              <a:spcBef>
                <a:spcPts val="500"/>
              </a:spcBef>
              <a:spcAft>
                <a:spcPts val="500"/>
              </a:spcAft>
              <a:buFont typeface="Symbol" panose="05050102010706020507" pitchFamily="18" charset="2"/>
              <a:buChar char="·"/>
            </a:pPr>
            <a:r>
              <a:rPr lang="en-US" altLang="en-US" sz="2800"/>
              <a:t>Special exclusions, such as low-power devices, peak exposures.</a:t>
            </a:r>
            <a:endParaRPr lang="en-US"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Rectangle 2">
            <a:extLst>
              <a:ext uri="{FF2B5EF4-FFF2-40B4-BE49-F238E27FC236}">
                <a16:creationId xmlns:a16="http://schemas.microsoft.com/office/drawing/2014/main" id="{5749F83E-89C7-F8AC-3959-C96A50FA91C4}"/>
              </a:ext>
            </a:extLst>
          </p:cNvPr>
          <p:cNvSpPr>
            <a:spLocks noGrp="1" noChangeArrowheads="1"/>
          </p:cNvSpPr>
          <p:nvPr>
            <p:ph type="title"/>
          </p:nvPr>
        </p:nvSpPr>
        <p:spPr>
          <a:xfrm>
            <a:off x="0" y="381000"/>
            <a:ext cx="8458200" cy="1143000"/>
          </a:xfrm>
        </p:spPr>
        <p:txBody>
          <a:bodyPr/>
          <a:lstStyle/>
          <a:p>
            <a:endParaRPr lang="en-US" altLang="en-US"/>
          </a:p>
        </p:txBody>
      </p:sp>
      <p:pic>
        <p:nvPicPr>
          <p:cNvPr id="305155" name="Picture 3">
            <a:extLst>
              <a:ext uri="{FF2B5EF4-FFF2-40B4-BE49-F238E27FC236}">
                <a16:creationId xmlns:a16="http://schemas.microsoft.com/office/drawing/2014/main" id="{515C0DA9-B840-8F4D-AA14-4123443604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838200"/>
            <a:ext cx="6553200" cy="52562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786" name="Rectangle 2">
            <a:extLst>
              <a:ext uri="{FF2B5EF4-FFF2-40B4-BE49-F238E27FC236}">
                <a16:creationId xmlns:a16="http://schemas.microsoft.com/office/drawing/2014/main" id="{A08F5E5C-F662-3AAE-0481-1C5A1D420060}"/>
              </a:ext>
            </a:extLst>
          </p:cNvPr>
          <p:cNvSpPr>
            <a:spLocks noGrp="1" noChangeArrowheads="1"/>
          </p:cNvSpPr>
          <p:nvPr>
            <p:ph type="title"/>
          </p:nvPr>
        </p:nvSpPr>
        <p:spPr/>
        <p:txBody>
          <a:bodyPr/>
          <a:lstStyle/>
          <a:p>
            <a:r>
              <a:rPr lang="en-US" altLang="en-US"/>
              <a:t>Safety &amp; Health</a:t>
            </a:r>
            <a:br>
              <a:rPr lang="en-US" altLang="en-US"/>
            </a:br>
            <a:r>
              <a:rPr lang="en-US" altLang="en-US"/>
              <a:t>Programs</a:t>
            </a:r>
          </a:p>
        </p:txBody>
      </p:sp>
      <p:sp>
        <p:nvSpPr>
          <p:cNvPr id="502787" name="Rectangle 3">
            <a:extLst>
              <a:ext uri="{FF2B5EF4-FFF2-40B4-BE49-F238E27FC236}">
                <a16:creationId xmlns:a16="http://schemas.microsoft.com/office/drawing/2014/main" id="{0AEEC501-CD7C-7848-58A6-895CFB9EA1E3}"/>
              </a:ext>
            </a:extLst>
          </p:cNvPr>
          <p:cNvSpPr>
            <a:spLocks noGrp="1" noChangeArrowheads="1"/>
          </p:cNvSpPr>
          <p:nvPr>
            <p:ph type="body" idx="1"/>
          </p:nvPr>
        </p:nvSpPr>
        <p:spPr/>
        <p:txBody>
          <a:bodyPr/>
          <a:lstStyle/>
          <a:p>
            <a:r>
              <a:rPr lang="en-US" altLang="en-US" sz="2800"/>
              <a:t>OSHA promotes implementing an effective Safety &amp; Health Program</a:t>
            </a:r>
          </a:p>
          <a:p>
            <a:r>
              <a:rPr lang="en-US" altLang="en-US" sz="2800"/>
              <a:t>Many State OSHA’s Already Require</a:t>
            </a:r>
          </a:p>
          <a:p>
            <a:r>
              <a:rPr lang="en-US" altLang="en-US" sz="2800"/>
              <a:t>Required for Federal Agencies</a:t>
            </a:r>
          </a:p>
          <a:p>
            <a:r>
              <a:rPr lang="en-US" altLang="en-US" sz="2800"/>
              <a:t>Required by International Standards (ISO)</a:t>
            </a:r>
          </a:p>
          <a:p>
            <a:r>
              <a:rPr lang="en-US" altLang="en-US" sz="2800"/>
              <a:t>Good Employers will Implement Regardless of OSHA</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178" name="Rectangle 2">
            <a:extLst>
              <a:ext uri="{FF2B5EF4-FFF2-40B4-BE49-F238E27FC236}">
                <a16:creationId xmlns:a16="http://schemas.microsoft.com/office/drawing/2014/main" id="{ADE7E36D-A2CE-3739-DB77-AEDB8A71C3A7}"/>
              </a:ext>
            </a:extLst>
          </p:cNvPr>
          <p:cNvSpPr>
            <a:spLocks noGrp="1" noChangeArrowheads="1"/>
          </p:cNvSpPr>
          <p:nvPr>
            <p:ph type="title"/>
          </p:nvPr>
        </p:nvSpPr>
        <p:spPr/>
        <p:txBody>
          <a:bodyPr/>
          <a:lstStyle/>
          <a:p>
            <a:r>
              <a:rPr lang="en-US" altLang="en-US"/>
              <a:t>What is Needed?</a:t>
            </a:r>
            <a:br>
              <a:rPr lang="en-US" altLang="en-US"/>
            </a:br>
            <a:r>
              <a:rPr lang="en-US" altLang="en-US"/>
              <a:t>Site-Specific RF Program</a:t>
            </a:r>
          </a:p>
        </p:txBody>
      </p:sp>
      <p:sp>
        <p:nvSpPr>
          <p:cNvPr id="562179" name="Rectangle 3">
            <a:extLst>
              <a:ext uri="{FF2B5EF4-FFF2-40B4-BE49-F238E27FC236}">
                <a16:creationId xmlns:a16="http://schemas.microsoft.com/office/drawing/2014/main" id="{21053BD3-5707-9E7A-6CAE-E2498DDC7BAE}"/>
              </a:ext>
            </a:extLst>
          </p:cNvPr>
          <p:cNvSpPr>
            <a:spLocks noGrp="1" noChangeArrowheads="1"/>
          </p:cNvSpPr>
          <p:nvPr>
            <p:ph type="body" idx="1"/>
          </p:nvPr>
        </p:nvSpPr>
        <p:spPr/>
        <p:txBody>
          <a:bodyPr/>
          <a:lstStyle/>
          <a:p>
            <a:pPr>
              <a:lnSpc>
                <a:spcPct val="90000"/>
              </a:lnSpc>
            </a:pPr>
            <a:r>
              <a:rPr lang="en-US" altLang="en-US"/>
              <a:t>Work site Safety and Health Programs should include an RF Program if significant exposures are possible.</a:t>
            </a:r>
          </a:p>
          <a:p>
            <a:pPr>
              <a:lnSpc>
                <a:spcPct val="90000"/>
              </a:lnSpc>
            </a:pPr>
            <a:endParaRPr lang="en-US" altLang="en-US"/>
          </a:p>
          <a:p>
            <a:pPr>
              <a:lnSpc>
                <a:spcPct val="90000"/>
              </a:lnSpc>
            </a:pPr>
            <a:r>
              <a:rPr lang="en-US" altLang="en-US"/>
              <a:t>A priority, because S&amp;H Programs can be very effective in preventing excessive exposures.</a:t>
            </a:r>
          </a:p>
          <a:p>
            <a:pPr>
              <a:lnSpc>
                <a:spcPct val="90000"/>
              </a:lnSpc>
            </a:pPr>
            <a:endParaRPr lang="en-US"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4226" name="Rectangle 2">
            <a:extLst>
              <a:ext uri="{FF2B5EF4-FFF2-40B4-BE49-F238E27FC236}">
                <a16:creationId xmlns:a16="http://schemas.microsoft.com/office/drawing/2014/main" id="{6155FE5E-1076-F645-06F1-D142D69F1D45}"/>
              </a:ext>
            </a:extLst>
          </p:cNvPr>
          <p:cNvSpPr>
            <a:spLocks noGrp="1" noChangeArrowheads="1"/>
          </p:cNvSpPr>
          <p:nvPr>
            <p:ph type="title"/>
          </p:nvPr>
        </p:nvSpPr>
        <p:spPr/>
        <p:txBody>
          <a:bodyPr/>
          <a:lstStyle/>
          <a:p>
            <a:r>
              <a:rPr lang="en-US" altLang="en-US"/>
              <a:t>Basic Requirements</a:t>
            </a:r>
          </a:p>
        </p:txBody>
      </p:sp>
      <p:sp>
        <p:nvSpPr>
          <p:cNvPr id="564227" name="Rectangle 3">
            <a:extLst>
              <a:ext uri="{FF2B5EF4-FFF2-40B4-BE49-F238E27FC236}">
                <a16:creationId xmlns:a16="http://schemas.microsoft.com/office/drawing/2014/main" id="{D94F3B46-4F94-FB15-0F60-2DEDE87F839D}"/>
              </a:ext>
            </a:extLst>
          </p:cNvPr>
          <p:cNvSpPr>
            <a:spLocks noGrp="1" noChangeArrowheads="1"/>
          </p:cNvSpPr>
          <p:nvPr>
            <p:ph type="body" idx="1"/>
          </p:nvPr>
        </p:nvSpPr>
        <p:spPr/>
        <p:txBody>
          <a:bodyPr/>
          <a:lstStyle/>
          <a:p>
            <a:pPr>
              <a:lnSpc>
                <a:spcPct val="90000"/>
              </a:lnSpc>
            </a:pPr>
            <a:r>
              <a:rPr lang="en-US" altLang="en-US"/>
              <a:t>Implement an RF program where exposures exceed FCC “General Population” or Public limits (see following slides). </a:t>
            </a:r>
          </a:p>
          <a:p>
            <a:pPr>
              <a:lnSpc>
                <a:spcPct val="90000"/>
              </a:lnSpc>
            </a:pPr>
            <a:endParaRPr lang="en-US" altLang="en-US"/>
          </a:p>
          <a:p>
            <a:pPr>
              <a:lnSpc>
                <a:spcPct val="90000"/>
              </a:lnSpc>
            </a:pPr>
            <a:r>
              <a:rPr lang="en-US" altLang="en-US"/>
              <a:t>The RF Program must ensure employee exposure does not exceed FCC “Occupational” limits.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7298" name="Rectangle 2">
            <a:extLst>
              <a:ext uri="{FF2B5EF4-FFF2-40B4-BE49-F238E27FC236}">
                <a16:creationId xmlns:a16="http://schemas.microsoft.com/office/drawing/2014/main" id="{37D0185A-143B-AB0C-3B7A-DDC96364A8BE}"/>
              </a:ext>
            </a:extLst>
          </p:cNvPr>
          <p:cNvSpPr>
            <a:spLocks noGrp="1" noChangeArrowheads="1"/>
          </p:cNvSpPr>
          <p:nvPr>
            <p:ph type="title"/>
          </p:nvPr>
        </p:nvSpPr>
        <p:spPr>
          <a:xfrm>
            <a:off x="1295400" y="1066800"/>
            <a:ext cx="7848600" cy="4114800"/>
          </a:xfrm>
        </p:spPr>
        <p:txBody>
          <a:bodyPr/>
          <a:lstStyle/>
          <a:p>
            <a:pPr algn="l"/>
            <a:r>
              <a:rPr lang="en-US" altLang="en-US" sz="4000"/>
              <a:t>Hazcom Program should exist for “Uncommonly High” Fields, such as:</a:t>
            </a:r>
            <a:br>
              <a:rPr lang="en-US" altLang="en-US" sz="4000"/>
            </a:br>
            <a:br>
              <a:rPr lang="en-US" altLang="en-US" sz="4000"/>
            </a:br>
            <a:r>
              <a:rPr lang="en-US" altLang="en-US" sz="4000">
                <a:solidFill>
                  <a:schemeClr val="tx1"/>
                </a:solidFill>
              </a:rPr>
              <a:t>&gt;50 mG whole body ELF</a:t>
            </a:r>
            <a:br>
              <a:rPr lang="en-US" altLang="en-US" sz="4000">
                <a:solidFill>
                  <a:schemeClr val="tx1"/>
                </a:solidFill>
              </a:rPr>
            </a:br>
            <a:r>
              <a:rPr lang="en-US" altLang="en-US" sz="4000">
                <a:solidFill>
                  <a:schemeClr val="tx1"/>
                </a:solidFill>
              </a:rPr>
              <a:t>&gt;Uncontrolled limits of FCC</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68322" name="Rectangle 2">
            <a:extLst>
              <a:ext uri="{FF2B5EF4-FFF2-40B4-BE49-F238E27FC236}">
                <a16:creationId xmlns:a16="http://schemas.microsoft.com/office/drawing/2014/main" id="{5F087064-038A-7858-C2E0-03CD3A92663A}"/>
              </a:ext>
            </a:extLst>
          </p:cNvPr>
          <p:cNvSpPr>
            <a:spLocks noGrp="1" noChangeArrowheads="1"/>
          </p:cNvSpPr>
          <p:nvPr>
            <p:ph type="body" sz="half" idx="2"/>
          </p:nvPr>
        </p:nvSpPr>
        <p:spPr>
          <a:xfrm>
            <a:off x="4953000" y="612775"/>
            <a:ext cx="3810000" cy="4108450"/>
          </a:xfrm>
        </p:spPr>
        <p:txBody>
          <a:bodyPr/>
          <a:lstStyle/>
          <a:p>
            <a:pPr>
              <a:lnSpc>
                <a:spcPct val="120000"/>
              </a:lnSpc>
            </a:pPr>
            <a:r>
              <a:rPr lang="en-US" altLang="en-US" sz="3600"/>
              <a:t>Perimeter </a:t>
            </a:r>
            <a:br>
              <a:rPr lang="en-US" altLang="en-US" sz="3600"/>
            </a:br>
            <a:r>
              <a:rPr lang="en-US" altLang="en-US" sz="3600"/>
              <a:t>of FCC Uncontrolled Limits</a:t>
            </a:r>
            <a:endParaRPr lang="en-US" altLang="en-US" sz="3000"/>
          </a:p>
        </p:txBody>
      </p:sp>
      <p:pic>
        <p:nvPicPr>
          <p:cNvPr id="568323" name="Picture 3">
            <a:extLst>
              <a:ext uri="{FF2B5EF4-FFF2-40B4-BE49-F238E27FC236}">
                <a16:creationId xmlns:a16="http://schemas.microsoft.com/office/drawing/2014/main" id="{7A9A25BC-9C7F-C5C5-7095-821C308B1270}"/>
              </a:ext>
            </a:extLst>
          </p:cNvPr>
          <p:cNvPicPr>
            <a:picLocks noChangeAspect="1" noChangeArrowheads="1"/>
          </p:cNvPicPr>
          <p:nvPr>
            <p:ph type="clipArt" sz="half" idx="1"/>
          </p:nvPr>
        </p:nvPicPr>
        <p:blipFill>
          <a:blip r:embed="rId3">
            <a:extLst>
              <a:ext uri="{28A0092B-C50C-407E-A947-70E740481C1C}">
                <a14:useLocalDpi xmlns:a14="http://schemas.microsoft.com/office/drawing/2010/main" val="0"/>
              </a:ext>
            </a:extLst>
          </a:blip>
          <a:srcRect/>
          <a:stretch>
            <a:fillRect/>
          </a:stretch>
        </p:blipFill>
        <p:spPr>
          <a:xfrm>
            <a:off x="155575" y="231775"/>
            <a:ext cx="4295775" cy="6394450"/>
          </a:xfr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70370" name="Picture 2">
            <a:extLst>
              <a:ext uri="{FF2B5EF4-FFF2-40B4-BE49-F238E27FC236}">
                <a16:creationId xmlns:a16="http://schemas.microsoft.com/office/drawing/2014/main" id="{7F474106-0762-3ACB-BB88-A6B0EF87F3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231775"/>
            <a:ext cx="4352925" cy="6394450"/>
          </a:xfrm>
          <a:prstGeom prst="rect">
            <a:avLst/>
          </a:prstGeom>
          <a:noFill/>
          <a:extLst>
            <a:ext uri="{909E8E84-426E-40DD-AFC4-6F175D3DCCD1}">
              <a14:hiddenFill xmlns:a14="http://schemas.microsoft.com/office/drawing/2010/main">
                <a:solidFill>
                  <a:srgbClr val="FFFFFF"/>
                </a:solidFill>
              </a14:hiddenFill>
            </a:ext>
          </a:extLst>
        </p:spPr>
      </p:pic>
      <p:sp>
        <p:nvSpPr>
          <p:cNvPr id="570371" name="Rectangle 3">
            <a:extLst>
              <a:ext uri="{FF2B5EF4-FFF2-40B4-BE49-F238E27FC236}">
                <a16:creationId xmlns:a16="http://schemas.microsoft.com/office/drawing/2014/main" id="{D8CCB750-A092-056D-5678-F14B695C9E2F}"/>
              </a:ext>
            </a:extLst>
          </p:cNvPr>
          <p:cNvSpPr>
            <a:spLocks noGrp="1" noChangeArrowheads="1"/>
          </p:cNvSpPr>
          <p:nvPr>
            <p:ph type="body" sz="half" idx="2"/>
          </p:nvPr>
        </p:nvSpPr>
        <p:spPr>
          <a:xfrm>
            <a:off x="4953000" y="612775"/>
            <a:ext cx="3810000" cy="4108450"/>
          </a:xfrm>
        </p:spPr>
        <p:txBody>
          <a:bodyPr/>
          <a:lstStyle/>
          <a:p>
            <a:pPr>
              <a:lnSpc>
                <a:spcPct val="120000"/>
              </a:lnSpc>
            </a:pPr>
            <a:r>
              <a:rPr lang="en-US" altLang="en-US"/>
              <a:t>Perimeter of Controlled Limits indicating need for protective measures (e.g., time averaging)</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72418" name="Picture 2">
            <a:extLst>
              <a:ext uri="{FF2B5EF4-FFF2-40B4-BE49-F238E27FC236}">
                <a16:creationId xmlns:a16="http://schemas.microsoft.com/office/drawing/2014/main" id="{3FF9272F-94BA-B8D5-47BE-25C03AEF06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306388"/>
            <a:ext cx="4149725" cy="6170612"/>
          </a:xfrm>
          <a:prstGeom prst="rect">
            <a:avLst/>
          </a:prstGeom>
          <a:noFill/>
          <a:extLst>
            <a:ext uri="{909E8E84-426E-40DD-AFC4-6F175D3DCCD1}">
              <a14:hiddenFill xmlns:a14="http://schemas.microsoft.com/office/drawing/2010/main">
                <a:solidFill>
                  <a:srgbClr val="FFFFFF"/>
                </a:solidFill>
              </a14:hiddenFill>
            </a:ext>
          </a:extLst>
        </p:spPr>
      </p:pic>
      <p:sp>
        <p:nvSpPr>
          <p:cNvPr id="572419" name="Rectangle 3">
            <a:extLst>
              <a:ext uri="{FF2B5EF4-FFF2-40B4-BE49-F238E27FC236}">
                <a16:creationId xmlns:a16="http://schemas.microsoft.com/office/drawing/2014/main" id="{8A51C8DE-81B4-68F6-7706-859256A4D1F2}"/>
              </a:ext>
            </a:extLst>
          </p:cNvPr>
          <p:cNvSpPr>
            <a:spLocks noGrp="1" noChangeArrowheads="1"/>
          </p:cNvSpPr>
          <p:nvPr>
            <p:ph type="body" sz="half" idx="2"/>
          </p:nvPr>
        </p:nvSpPr>
        <p:spPr>
          <a:xfrm>
            <a:off x="5105400" y="612775"/>
            <a:ext cx="3810000" cy="4108450"/>
          </a:xfrm>
        </p:spPr>
        <p:txBody>
          <a:bodyPr/>
          <a:lstStyle/>
          <a:p>
            <a:r>
              <a:rPr lang="en-US" altLang="en-US" sz="3600"/>
              <a:t>Time averaging is not feasible to prevent exposures &gt; MPE’s</a:t>
            </a:r>
            <a:endParaRPr lang="en-US" altLang="en-US" sz="3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530" name="Rectangle 2">
            <a:extLst>
              <a:ext uri="{FF2B5EF4-FFF2-40B4-BE49-F238E27FC236}">
                <a16:creationId xmlns:a16="http://schemas.microsoft.com/office/drawing/2014/main" id="{81622A4F-4C49-57C5-9B88-2C133EEC5140}"/>
              </a:ext>
            </a:extLst>
          </p:cNvPr>
          <p:cNvSpPr>
            <a:spLocks noGrp="1" noChangeArrowheads="1"/>
          </p:cNvSpPr>
          <p:nvPr>
            <p:ph type="title"/>
          </p:nvPr>
        </p:nvSpPr>
        <p:spPr/>
        <p:txBody>
          <a:bodyPr/>
          <a:lstStyle/>
          <a:p>
            <a:r>
              <a:rPr lang="en-US" altLang="en-US"/>
              <a:t>Applicable OSHA Standards (cont.)</a:t>
            </a:r>
          </a:p>
        </p:txBody>
      </p:sp>
      <p:sp>
        <p:nvSpPr>
          <p:cNvPr id="534531" name="Rectangle 3">
            <a:extLst>
              <a:ext uri="{FF2B5EF4-FFF2-40B4-BE49-F238E27FC236}">
                <a16:creationId xmlns:a16="http://schemas.microsoft.com/office/drawing/2014/main" id="{00DF532D-5FA2-D844-6D65-A8CB69846EA1}"/>
              </a:ext>
            </a:extLst>
          </p:cNvPr>
          <p:cNvSpPr>
            <a:spLocks noGrp="1" noChangeArrowheads="1"/>
          </p:cNvSpPr>
          <p:nvPr>
            <p:ph type="body" idx="1"/>
          </p:nvPr>
        </p:nvSpPr>
        <p:spPr/>
        <p:txBody>
          <a:bodyPr/>
          <a:lstStyle/>
          <a:p>
            <a:pPr>
              <a:lnSpc>
                <a:spcPct val="90000"/>
              </a:lnSpc>
            </a:pPr>
            <a:r>
              <a:rPr lang="en-US" altLang="en-US" sz="2800"/>
              <a:t>1910.268 - Telecommunication Industry</a:t>
            </a:r>
          </a:p>
          <a:p>
            <a:pPr lvl="1">
              <a:lnSpc>
                <a:spcPct val="90000"/>
              </a:lnSpc>
            </a:pPr>
            <a:r>
              <a:rPr lang="en-US" altLang="en-US" sz="2400"/>
              <a:t>Primarily safety requirements, such as electrical </a:t>
            </a:r>
          </a:p>
          <a:p>
            <a:pPr lvl="1">
              <a:lnSpc>
                <a:spcPct val="90000"/>
              </a:lnSpc>
            </a:pPr>
            <a:r>
              <a:rPr lang="en-US" altLang="en-US" sz="2400"/>
              <a:t>Mandates 1910.97 compliance for 1-300 GHz</a:t>
            </a:r>
          </a:p>
          <a:p>
            <a:pPr lvl="1">
              <a:lnSpc>
                <a:spcPct val="90000"/>
              </a:lnSpc>
            </a:pPr>
            <a:r>
              <a:rPr lang="en-US" altLang="en-US" sz="2400"/>
              <a:t>Describes “Tagout” of antenna 3-300 MHz</a:t>
            </a:r>
          </a:p>
          <a:p>
            <a:pPr>
              <a:lnSpc>
                <a:spcPct val="90000"/>
              </a:lnSpc>
            </a:pPr>
            <a:r>
              <a:rPr lang="en-US" altLang="en-US" sz="2800"/>
              <a:t>1926.54, 20 - Construction Industry</a:t>
            </a:r>
          </a:p>
          <a:p>
            <a:pPr lvl="1">
              <a:lnSpc>
                <a:spcPct val="90000"/>
              </a:lnSpc>
            </a:pPr>
            <a:r>
              <a:rPr lang="en-US" altLang="en-US" sz="2400"/>
              <a:t>Includes tower erection, repairs and painting</a:t>
            </a:r>
          </a:p>
          <a:p>
            <a:pPr lvl="1">
              <a:lnSpc>
                <a:spcPct val="90000"/>
              </a:lnSpc>
            </a:pPr>
            <a:r>
              <a:rPr lang="en-US" altLang="en-US" sz="2400"/>
              <a:t>Limits MW to 10 mW/sq.cm. (no averaging)</a:t>
            </a:r>
          </a:p>
          <a:p>
            <a:pPr lvl="1">
              <a:lnSpc>
                <a:spcPct val="90000"/>
              </a:lnSpc>
            </a:pPr>
            <a:r>
              <a:rPr lang="en-US" altLang="en-US" sz="2400"/>
              <a:t>Requires Programs to provide safe work to employees and contractors; includes inspection</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94946" name="Text Box 2">
            <a:extLst>
              <a:ext uri="{FF2B5EF4-FFF2-40B4-BE49-F238E27FC236}">
                <a16:creationId xmlns:a16="http://schemas.microsoft.com/office/drawing/2014/main" id="{F7C893DF-FAF2-8073-F0E2-926EA15EE6D3}"/>
              </a:ext>
            </a:extLst>
          </p:cNvPr>
          <p:cNvSpPr txBox="1">
            <a:spLocks noChangeArrowheads="1"/>
          </p:cNvSpPr>
          <p:nvPr/>
        </p:nvSpPr>
        <p:spPr bwMode="auto">
          <a:xfrm>
            <a:off x="4724400" y="457200"/>
            <a:ext cx="4419600" cy="435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a:t>Posted to mark prohibited access without power-down. </a:t>
            </a:r>
          </a:p>
          <a:p>
            <a:endParaRPr lang="en-US" altLang="en-US"/>
          </a:p>
          <a:p>
            <a:r>
              <a:rPr lang="en-US" altLang="en-US"/>
              <a:t>PPE is not sufficient. </a:t>
            </a:r>
          </a:p>
        </p:txBody>
      </p:sp>
      <p:pic>
        <p:nvPicPr>
          <p:cNvPr id="594947" name="Picture 3">
            <a:extLst>
              <a:ext uri="{FF2B5EF4-FFF2-40B4-BE49-F238E27FC236}">
                <a16:creationId xmlns:a16="http://schemas.microsoft.com/office/drawing/2014/main" id="{852369B4-84D3-9DAB-85DF-B3C11DBD12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
            <a:ext cx="4425950" cy="6553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2658" name="Rectangle 2">
            <a:extLst>
              <a:ext uri="{FF2B5EF4-FFF2-40B4-BE49-F238E27FC236}">
                <a16:creationId xmlns:a16="http://schemas.microsoft.com/office/drawing/2014/main" id="{D51A1E79-7E4B-3F52-7BD4-DFB73B67F7CE}"/>
              </a:ext>
            </a:extLst>
          </p:cNvPr>
          <p:cNvSpPr>
            <a:spLocks noGrp="1" noChangeArrowheads="1"/>
          </p:cNvSpPr>
          <p:nvPr>
            <p:ph type="title"/>
          </p:nvPr>
        </p:nvSpPr>
        <p:spPr/>
        <p:txBody>
          <a:bodyPr/>
          <a:lstStyle/>
          <a:p>
            <a:r>
              <a:rPr lang="en-US" altLang="en-US"/>
              <a:t>New Developments Confound Consensus Building</a:t>
            </a:r>
          </a:p>
        </p:txBody>
      </p:sp>
      <p:sp>
        <p:nvSpPr>
          <p:cNvPr id="582659" name="Rectangle 3">
            <a:extLst>
              <a:ext uri="{FF2B5EF4-FFF2-40B4-BE49-F238E27FC236}">
                <a16:creationId xmlns:a16="http://schemas.microsoft.com/office/drawing/2014/main" id="{0D01E55F-70CB-7D34-4605-0BA041AF50A5}"/>
              </a:ext>
            </a:extLst>
          </p:cNvPr>
          <p:cNvSpPr>
            <a:spLocks noGrp="1" noChangeArrowheads="1"/>
          </p:cNvSpPr>
          <p:nvPr>
            <p:ph type="body" idx="1"/>
          </p:nvPr>
        </p:nvSpPr>
        <p:spPr>
          <a:xfrm>
            <a:off x="1295400" y="1905000"/>
            <a:ext cx="7772400" cy="4116388"/>
          </a:xfrm>
        </p:spPr>
        <p:txBody>
          <a:bodyPr/>
          <a:lstStyle/>
          <a:p>
            <a:r>
              <a:rPr lang="en-US" altLang="en-US"/>
              <a:t>ICNIRP Standard being adopted more</a:t>
            </a:r>
          </a:p>
          <a:p>
            <a:r>
              <a:rPr lang="en-US" altLang="en-US"/>
              <a:t>Precautionary Principle being adopted by some countries and local governments.</a:t>
            </a:r>
          </a:p>
          <a:p>
            <a:r>
              <a:rPr lang="en-US" altLang="en-US"/>
              <a:t>Regulations regarding Mobile phones &amp; Cellular Tower Sites</a:t>
            </a:r>
          </a:p>
          <a:p>
            <a:endParaRPr lang="en-US" alt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754" name="Rectangle 2">
            <a:extLst>
              <a:ext uri="{FF2B5EF4-FFF2-40B4-BE49-F238E27FC236}">
                <a16:creationId xmlns:a16="http://schemas.microsoft.com/office/drawing/2014/main" id="{E44DCB8E-196A-A1EF-19B5-DE2C43867E03}"/>
              </a:ext>
            </a:extLst>
          </p:cNvPr>
          <p:cNvSpPr>
            <a:spLocks noGrp="1" noChangeArrowheads="1"/>
          </p:cNvSpPr>
          <p:nvPr>
            <p:ph type="title"/>
          </p:nvPr>
        </p:nvSpPr>
        <p:spPr>
          <a:xfrm>
            <a:off x="1524000" y="0"/>
            <a:ext cx="7620000" cy="1306513"/>
          </a:xfrm>
        </p:spPr>
        <p:txBody>
          <a:bodyPr/>
          <a:lstStyle/>
          <a:p>
            <a:r>
              <a:rPr lang="en-US" altLang="en-US"/>
              <a:t>Comprehensive Standard vs. Exposure Limit</a:t>
            </a:r>
          </a:p>
        </p:txBody>
      </p:sp>
      <p:sp>
        <p:nvSpPr>
          <p:cNvPr id="586755" name="Rectangle 3">
            <a:extLst>
              <a:ext uri="{FF2B5EF4-FFF2-40B4-BE49-F238E27FC236}">
                <a16:creationId xmlns:a16="http://schemas.microsoft.com/office/drawing/2014/main" id="{3D5046C4-7774-13FF-03C8-82EAD99BE93B}"/>
              </a:ext>
            </a:extLst>
          </p:cNvPr>
          <p:cNvSpPr>
            <a:spLocks noGrp="1" noChangeArrowheads="1"/>
          </p:cNvSpPr>
          <p:nvPr>
            <p:ph type="body" idx="1"/>
          </p:nvPr>
        </p:nvSpPr>
        <p:spPr>
          <a:xfrm>
            <a:off x="1368425" y="1470025"/>
            <a:ext cx="7775575" cy="4116388"/>
          </a:xfrm>
        </p:spPr>
        <p:txBody>
          <a:bodyPr/>
          <a:lstStyle/>
          <a:p>
            <a:r>
              <a:rPr lang="en-US" altLang="en-US" sz="2800"/>
              <a:t>Combination of practices and exposure limits gives more guidance (e.g. ANSI Laser Stds.)</a:t>
            </a:r>
          </a:p>
          <a:p>
            <a:r>
              <a:rPr lang="en-US" altLang="en-US" sz="2800"/>
              <a:t>Exposure limit can be less restrictive.</a:t>
            </a:r>
          </a:p>
          <a:p>
            <a:r>
              <a:rPr lang="en-US" altLang="en-US" sz="2800"/>
              <a:t>E.g.  Protection for all persons vs. exclusions for target populations.</a:t>
            </a:r>
          </a:p>
          <a:p>
            <a:r>
              <a:rPr lang="en-US" altLang="en-US" sz="2800"/>
              <a:t>For each exclusion, you need a program that checks the criteria.</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706" name="Rectangle 2">
            <a:extLst>
              <a:ext uri="{FF2B5EF4-FFF2-40B4-BE49-F238E27FC236}">
                <a16:creationId xmlns:a16="http://schemas.microsoft.com/office/drawing/2014/main" id="{685A70A5-8AC5-84B2-C1C9-6F1508F6E123}"/>
              </a:ext>
            </a:extLst>
          </p:cNvPr>
          <p:cNvSpPr>
            <a:spLocks noGrp="1" noChangeArrowheads="1"/>
          </p:cNvSpPr>
          <p:nvPr>
            <p:ph type="title"/>
          </p:nvPr>
        </p:nvSpPr>
        <p:spPr>
          <a:xfrm>
            <a:off x="1295400" y="381000"/>
            <a:ext cx="7775575" cy="687388"/>
          </a:xfrm>
        </p:spPr>
        <p:txBody>
          <a:bodyPr/>
          <a:lstStyle/>
          <a:p>
            <a:r>
              <a:rPr lang="en-US" altLang="en-US"/>
              <a:t>Predictions </a:t>
            </a:r>
          </a:p>
        </p:txBody>
      </p:sp>
      <p:sp>
        <p:nvSpPr>
          <p:cNvPr id="584707" name="Rectangle 3">
            <a:extLst>
              <a:ext uri="{FF2B5EF4-FFF2-40B4-BE49-F238E27FC236}">
                <a16:creationId xmlns:a16="http://schemas.microsoft.com/office/drawing/2014/main" id="{18E8C788-69C5-9230-4338-0043C5EF72D3}"/>
              </a:ext>
            </a:extLst>
          </p:cNvPr>
          <p:cNvSpPr>
            <a:spLocks noGrp="1" noChangeArrowheads="1"/>
          </p:cNvSpPr>
          <p:nvPr>
            <p:ph type="body" idx="1"/>
          </p:nvPr>
        </p:nvSpPr>
        <p:spPr>
          <a:xfrm>
            <a:off x="1295400" y="1292225"/>
            <a:ext cx="7775575" cy="4729163"/>
          </a:xfrm>
        </p:spPr>
        <p:txBody>
          <a:bodyPr/>
          <a:lstStyle/>
          <a:p>
            <a:pPr marL="168275" indent="-168275" defTabSz="442913">
              <a:lnSpc>
                <a:spcPct val="90000"/>
              </a:lnSpc>
            </a:pPr>
            <a:r>
              <a:rPr lang="en-US" altLang="en-US" sz="3000"/>
              <a:t>Balloting next year on new limit.</a:t>
            </a:r>
          </a:p>
          <a:p>
            <a:pPr marL="168275" indent="-168275" defTabSz="442913">
              <a:lnSpc>
                <a:spcPct val="90000"/>
              </a:lnSpc>
            </a:pPr>
            <a:r>
              <a:rPr lang="en-US" altLang="en-US" sz="3000"/>
              <a:t>Consensus will drive the standard to be similar to existing version.</a:t>
            </a:r>
          </a:p>
          <a:p>
            <a:pPr marL="168275" indent="-168275" defTabSz="442913">
              <a:lnSpc>
                <a:spcPct val="90000"/>
              </a:lnSpc>
            </a:pPr>
            <a:r>
              <a:rPr lang="en-US" altLang="en-US" sz="3000"/>
              <a:t>US will continue to drift apart from other countries which will adopt precautionary principle.</a:t>
            </a:r>
          </a:p>
          <a:p>
            <a:pPr marL="168275" indent="-168275" defTabSz="442913">
              <a:lnSpc>
                <a:spcPct val="90000"/>
              </a:lnSpc>
            </a:pPr>
            <a:r>
              <a:rPr lang="en-US" altLang="en-US" sz="3000"/>
              <a:t>The use of cell phones will continue to rise dramatically.</a:t>
            </a:r>
          </a:p>
          <a:p>
            <a:pPr marL="168275" indent="-168275" defTabSz="442913">
              <a:lnSpc>
                <a:spcPct val="90000"/>
              </a:lnSpc>
            </a:pPr>
            <a:r>
              <a:rPr lang="en-US" altLang="en-US" sz="3000"/>
              <a:t>Other needed RF standards will proceed, but slow in development</a:t>
            </a:r>
            <a:r>
              <a:rPr lang="en-US" altLang="en-US" sz="3600"/>
              <a:t>.</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610" name="Rectangle 2">
            <a:extLst>
              <a:ext uri="{FF2B5EF4-FFF2-40B4-BE49-F238E27FC236}">
                <a16:creationId xmlns:a16="http://schemas.microsoft.com/office/drawing/2014/main" id="{5BD41A7D-1D8C-C24C-00E9-9FDBED299B8B}"/>
              </a:ext>
            </a:extLst>
          </p:cNvPr>
          <p:cNvSpPr>
            <a:spLocks noGrp="1" noChangeArrowheads="1"/>
          </p:cNvSpPr>
          <p:nvPr>
            <p:ph type="title"/>
          </p:nvPr>
        </p:nvSpPr>
        <p:spPr/>
        <p:txBody>
          <a:bodyPr/>
          <a:lstStyle/>
          <a:p>
            <a:r>
              <a:rPr lang="en-US" altLang="en-US"/>
              <a:t>Slow Progress on Needed Standards</a:t>
            </a:r>
          </a:p>
        </p:txBody>
      </p:sp>
      <p:sp>
        <p:nvSpPr>
          <p:cNvPr id="580611" name="Rectangle 3">
            <a:extLst>
              <a:ext uri="{FF2B5EF4-FFF2-40B4-BE49-F238E27FC236}">
                <a16:creationId xmlns:a16="http://schemas.microsoft.com/office/drawing/2014/main" id="{CEBEC7B4-EF71-1DE2-A00B-E06503E4940C}"/>
              </a:ext>
            </a:extLst>
          </p:cNvPr>
          <p:cNvSpPr>
            <a:spLocks noGrp="1" noChangeArrowheads="1"/>
          </p:cNvSpPr>
          <p:nvPr>
            <p:ph type="body" idx="1"/>
          </p:nvPr>
        </p:nvSpPr>
        <p:spPr>
          <a:xfrm>
            <a:off x="1295400" y="1905000"/>
            <a:ext cx="7772400" cy="4116388"/>
          </a:xfrm>
        </p:spPr>
        <p:txBody>
          <a:bodyPr/>
          <a:lstStyle/>
          <a:p>
            <a:pPr marL="168275" indent="-168275" defTabSz="442913">
              <a:lnSpc>
                <a:spcPct val="90000"/>
              </a:lnSpc>
            </a:pPr>
            <a:r>
              <a:rPr lang="en-US" altLang="en-US" sz="3000"/>
              <a:t>RF Safety Program</a:t>
            </a:r>
          </a:p>
          <a:p>
            <a:pPr marL="168275" indent="-168275" defTabSz="442913">
              <a:lnSpc>
                <a:spcPct val="90000"/>
              </a:lnSpc>
            </a:pPr>
            <a:r>
              <a:rPr lang="en-US" altLang="en-US" sz="3000"/>
              <a:t>RF Awareness (Signs)</a:t>
            </a:r>
          </a:p>
          <a:p>
            <a:pPr marL="168275" indent="-168275" defTabSz="442913">
              <a:lnSpc>
                <a:spcPct val="90000"/>
              </a:lnSpc>
            </a:pPr>
            <a:r>
              <a:rPr lang="en-US" altLang="en-US" sz="3000"/>
              <a:t>Medical Surveillance and Response</a:t>
            </a:r>
          </a:p>
          <a:p>
            <a:pPr marL="168275" indent="-168275" defTabSz="442913">
              <a:lnSpc>
                <a:spcPct val="90000"/>
              </a:lnSpc>
            </a:pPr>
            <a:r>
              <a:rPr lang="en-US" altLang="en-US" sz="3000"/>
              <a:t>Measurement Procedures for induced currents</a:t>
            </a:r>
          </a:p>
          <a:p>
            <a:pPr marL="168275" indent="-168275" defTabSz="442913">
              <a:lnSpc>
                <a:spcPct val="90000"/>
              </a:lnSpc>
            </a:pPr>
            <a:r>
              <a:rPr lang="en-US" altLang="en-US" sz="3000"/>
              <a:t>Criteria for RF Protective Clothing</a:t>
            </a:r>
          </a:p>
          <a:p>
            <a:pPr marL="168275" indent="-168275" defTabSz="442913">
              <a:lnSpc>
                <a:spcPct val="90000"/>
              </a:lnSpc>
            </a:pPr>
            <a:r>
              <a:rPr lang="en-US" altLang="en-US" sz="3000"/>
              <a:t>Spark Discharge</a:t>
            </a:r>
          </a:p>
          <a:p>
            <a:pPr marL="168275" indent="-168275" defTabSz="442913">
              <a:lnSpc>
                <a:spcPct val="90000"/>
              </a:lnSpc>
            </a:pPr>
            <a:r>
              <a:rPr lang="en-US" altLang="en-US" sz="3000"/>
              <a:t>Cellular</a:t>
            </a:r>
            <a:r>
              <a:rPr lang="en-US" altLang="en-US" sz="3600"/>
              <a:t> </a:t>
            </a:r>
            <a:r>
              <a:rPr lang="en-US" altLang="en-US" sz="3000"/>
              <a:t>Phones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1810" name="Rectangle 2">
            <a:extLst>
              <a:ext uri="{FF2B5EF4-FFF2-40B4-BE49-F238E27FC236}">
                <a16:creationId xmlns:a16="http://schemas.microsoft.com/office/drawing/2014/main" id="{2B9D2B1E-4461-7EDA-766B-0827BF11A407}"/>
              </a:ext>
            </a:extLst>
          </p:cNvPr>
          <p:cNvSpPr>
            <a:spLocks noGrp="1" noChangeArrowheads="1"/>
          </p:cNvSpPr>
          <p:nvPr>
            <p:ph type="title"/>
          </p:nvPr>
        </p:nvSpPr>
        <p:spPr/>
        <p:txBody>
          <a:bodyPr/>
          <a:lstStyle/>
          <a:p>
            <a:r>
              <a:rPr lang="en-US" altLang="en-US"/>
              <a:t>Extent of RF Program is Based on Exposure</a:t>
            </a:r>
          </a:p>
        </p:txBody>
      </p:sp>
      <p:sp>
        <p:nvSpPr>
          <p:cNvPr id="631811" name="Rectangle 3">
            <a:extLst>
              <a:ext uri="{FF2B5EF4-FFF2-40B4-BE49-F238E27FC236}">
                <a16:creationId xmlns:a16="http://schemas.microsoft.com/office/drawing/2014/main" id="{12005289-8D7C-F933-CCD4-08CF17AF682B}"/>
              </a:ext>
            </a:extLst>
          </p:cNvPr>
          <p:cNvSpPr>
            <a:spLocks noGrp="1" noChangeArrowheads="1"/>
          </p:cNvSpPr>
          <p:nvPr>
            <p:ph type="body" idx="1"/>
          </p:nvPr>
        </p:nvSpPr>
        <p:spPr/>
        <p:txBody>
          <a:bodyPr/>
          <a:lstStyle/>
          <a:p>
            <a:r>
              <a:rPr lang="en-US" altLang="en-US"/>
              <a:t>Locations are Categorized (I-V) based on potential exposures.</a:t>
            </a:r>
          </a:p>
          <a:p>
            <a:r>
              <a:rPr lang="en-US" altLang="en-US"/>
              <a:t>Many RF exposure situations require no, or a limited RF Safety Program. (Categories I-II)</a:t>
            </a:r>
          </a:p>
          <a:p>
            <a:r>
              <a:rPr lang="en-US" altLang="en-US"/>
              <a:t>More extensive program elements for higher exposure categories. </a:t>
            </a:r>
          </a:p>
          <a:p>
            <a:endParaRPr lang="en-US" alt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24642" name="Rectangle 2">
            <a:extLst>
              <a:ext uri="{FF2B5EF4-FFF2-40B4-BE49-F238E27FC236}">
                <a16:creationId xmlns:a16="http://schemas.microsoft.com/office/drawing/2014/main" id="{009AD7FF-C8CC-254B-048F-7B9C608A870B}"/>
              </a:ext>
            </a:extLst>
          </p:cNvPr>
          <p:cNvSpPr>
            <a:spLocks noGrp="1" noChangeArrowheads="1"/>
          </p:cNvSpPr>
          <p:nvPr>
            <p:ph type="title"/>
          </p:nvPr>
        </p:nvSpPr>
        <p:spPr>
          <a:xfrm>
            <a:off x="685800" y="381000"/>
            <a:ext cx="7772400" cy="1143000"/>
          </a:xfrm>
          <a:noFill/>
          <a:ln/>
        </p:spPr>
        <p:txBody>
          <a:bodyPr anchor="b"/>
          <a:lstStyle/>
          <a:p>
            <a:r>
              <a:rPr lang="en-US" altLang="en-US"/>
              <a:t>Controls/Administrative (cont.)</a:t>
            </a:r>
          </a:p>
        </p:txBody>
      </p:sp>
      <p:graphicFrame>
        <p:nvGraphicFramePr>
          <p:cNvPr id="624643" name="Group 3">
            <a:extLst>
              <a:ext uri="{FF2B5EF4-FFF2-40B4-BE49-F238E27FC236}">
                <a16:creationId xmlns:a16="http://schemas.microsoft.com/office/drawing/2014/main" id="{486EDE2E-ED02-511E-766E-88A23F35120A}"/>
              </a:ext>
            </a:extLst>
          </p:cNvPr>
          <p:cNvGraphicFramePr>
            <a:graphicFrameLocks noGrp="1"/>
          </p:cNvGraphicFramePr>
          <p:nvPr/>
        </p:nvGraphicFramePr>
        <p:xfrm>
          <a:off x="76200" y="2438400"/>
          <a:ext cx="8991600" cy="4202113"/>
        </p:xfrm>
        <a:graphic>
          <a:graphicData uri="http://schemas.openxmlformats.org/drawingml/2006/table">
            <a:tbl>
              <a:tblPr/>
              <a:tblGrid>
                <a:gridCol w="2362200">
                  <a:extLst>
                    <a:ext uri="{9D8B030D-6E8A-4147-A177-3AD203B41FA5}">
                      <a16:colId xmlns:a16="http://schemas.microsoft.com/office/drawing/2014/main" val="2133920033"/>
                    </a:ext>
                  </a:extLst>
                </a:gridCol>
                <a:gridCol w="1752600">
                  <a:extLst>
                    <a:ext uri="{9D8B030D-6E8A-4147-A177-3AD203B41FA5}">
                      <a16:colId xmlns:a16="http://schemas.microsoft.com/office/drawing/2014/main" val="2488187987"/>
                    </a:ext>
                  </a:extLst>
                </a:gridCol>
                <a:gridCol w="1752600">
                  <a:extLst>
                    <a:ext uri="{9D8B030D-6E8A-4147-A177-3AD203B41FA5}">
                      <a16:colId xmlns:a16="http://schemas.microsoft.com/office/drawing/2014/main" val="2697482310"/>
                    </a:ext>
                  </a:extLst>
                </a:gridCol>
                <a:gridCol w="1371600">
                  <a:extLst>
                    <a:ext uri="{9D8B030D-6E8A-4147-A177-3AD203B41FA5}">
                      <a16:colId xmlns:a16="http://schemas.microsoft.com/office/drawing/2014/main" val="2286403280"/>
                    </a:ext>
                  </a:extLst>
                </a:gridCol>
                <a:gridCol w="914400">
                  <a:extLst>
                    <a:ext uri="{9D8B030D-6E8A-4147-A177-3AD203B41FA5}">
                      <a16:colId xmlns:a16="http://schemas.microsoft.com/office/drawing/2014/main" val="4141875879"/>
                    </a:ext>
                  </a:extLst>
                </a:gridCol>
                <a:gridCol w="838200">
                  <a:extLst>
                    <a:ext uri="{9D8B030D-6E8A-4147-A177-3AD203B41FA5}">
                      <a16:colId xmlns:a16="http://schemas.microsoft.com/office/drawing/2014/main" val="4253727860"/>
                    </a:ext>
                  </a:extLst>
                </a:gridCol>
              </a:tblGrid>
              <a:tr h="5334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Personal Monitors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998848347"/>
                  </a:ext>
                </a:extLst>
              </a:tr>
              <a:tr h="936625">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Incident Response</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824324322"/>
                  </a:ext>
                </a:extLst>
              </a:tr>
              <a:tr h="10160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Medical Devices &amp; Implants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Personal Respon-sibilty</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Personal Respon-sibility</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 make aware</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4083244556"/>
                  </a:ext>
                </a:extLst>
              </a:tr>
              <a:tr h="7112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Maintenance of Controls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 for Public</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 for work.</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450385314"/>
                  </a:ext>
                </a:extLst>
              </a:tr>
            </a:tbl>
          </a:graphicData>
        </a:graphic>
      </p:graphicFrame>
      <p:sp>
        <p:nvSpPr>
          <p:cNvPr id="624681" name="Text Box 41">
            <a:extLst>
              <a:ext uri="{FF2B5EF4-FFF2-40B4-BE49-F238E27FC236}">
                <a16:creationId xmlns:a16="http://schemas.microsoft.com/office/drawing/2014/main" id="{8FEE1791-4E96-98C5-4194-15632D763923}"/>
              </a:ext>
            </a:extLst>
          </p:cNvPr>
          <p:cNvSpPr txBox="1">
            <a:spLocks noChangeArrowheads="1"/>
          </p:cNvSpPr>
          <p:nvPr/>
        </p:nvSpPr>
        <p:spPr bwMode="auto">
          <a:xfrm>
            <a:off x="631825" y="2430463"/>
            <a:ext cx="184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pPr>
            <a:endParaRPr lang="en-US" altLang="en-US" sz="2400">
              <a:solidFill>
                <a:schemeClr val="tx1"/>
              </a:solidFill>
            </a:endParaRPr>
          </a:p>
        </p:txBody>
      </p:sp>
      <p:sp>
        <p:nvSpPr>
          <p:cNvPr id="624682" name="Text Box 42">
            <a:extLst>
              <a:ext uri="{FF2B5EF4-FFF2-40B4-BE49-F238E27FC236}">
                <a16:creationId xmlns:a16="http://schemas.microsoft.com/office/drawing/2014/main" id="{07C6A08C-2E16-E2D2-EC10-4C0EC0940CBA}"/>
              </a:ext>
            </a:extLst>
          </p:cNvPr>
          <p:cNvSpPr txBox="1">
            <a:spLocks noChangeArrowheads="1"/>
          </p:cNvSpPr>
          <p:nvPr/>
        </p:nvSpPr>
        <p:spPr bwMode="auto">
          <a:xfrm>
            <a:off x="609600" y="1995488"/>
            <a:ext cx="85344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pPr>
            <a:r>
              <a:rPr lang="en-US" altLang="en-US" sz="2800"/>
              <a:t>                    </a:t>
            </a:r>
            <a:r>
              <a:rPr lang="en-US" altLang="en-US" sz="2800">
                <a:solidFill>
                  <a:srgbClr val="000000"/>
                </a:solidFill>
              </a:rPr>
              <a:t>I            II         III      IV     V</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7474" name="Rectangle 2">
            <a:extLst>
              <a:ext uri="{FF2B5EF4-FFF2-40B4-BE49-F238E27FC236}">
                <a16:creationId xmlns:a16="http://schemas.microsoft.com/office/drawing/2014/main" id="{ABDB8D22-49A9-16BA-EEC2-A47E6DEC59F1}"/>
              </a:ext>
            </a:extLst>
          </p:cNvPr>
          <p:cNvSpPr>
            <a:spLocks noGrp="1" noChangeArrowheads="1"/>
          </p:cNvSpPr>
          <p:nvPr>
            <p:ph type="title"/>
          </p:nvPr>
        </p:nvSpPr>
        <p:spPr/>
        <p:txBody>
          <a:bodyPr/>
          <a:lstStyle/>
          <a:p>
            <a:r>
              <a:rPr lang="en-US" altLang="en-US"/>
              <a:t>Proposed Thresholds</a:t>
            </a:r>
          </a:p>
        </p:txBody>
      </p:sp>
      <p:sp>
        <p:nvSpPr>
          <p:cNvPr id="617475" name="Rectangle 3">
            <a:extLst>
              <a:ext uri="{FF2B5EF4-FFF2-40B4-BE49-F238E27FC236}">
                <a16:creationId xmlns:a16="http://schemas.microsoft.com/office/drawing/2014/main" id="{62826469-3E49-6A04-70C9-3DC1B5F1E71B}"/>
              </a:ext>
            </a:extLst>
          </p:cNvPr>
          <p:cNvSpPr>
            <a:spLocks noGrp="1" noChangeArrowheads="1"/>
          </p:cNvSpPr>
          <p:nvPr>
            <p:ph type="body" idx="1"/>
          </p:nvPr>
        </p:nvSpPr>
        <p:spPr>
          <a:xfrm>
            <a:off x="1295400" y="1905000"/>
            <a:ext cx="7772400" cy="4116388"/>
          </a:xfrm>
          <a:ln/>
        </p:spPr>
        <p:txBody>
          <a:bodyPr/>
          <a:lstStyle/>
          <a:p>
            <a:r>
              <a:rPr lang="en-US" altLang="en-US"/>
              <a:t>A - Adverse Effect</a:t>
            </a:r>
          </a:p>
          <a:p>
            <a:r>
              <a:rPr lang="en-US" altLang="en-US"/>
              <a:t>B - Effect Preliminary to a Known Adverse Effect</a:t>
            </a:r>
          </a:p>
          <a:p>
            <a:r>
              <a:rPr lang="en-US" altLang="en-US"/>
              <a:t>C - Effect, but Unknown Human Health Consequence</a:t>
            </a:r>
          </a:p>
          <a:p>
            <a:endParaRPr lang="en-US" altLang="en-US"/>
          </a:p>
          <a:p>
            <a:r>
              <a:rPr lang="en-US" altLang="en-US"/>
              <a:t>X - Known Non-Adverse Effect </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2898" name="Rectangle 2">
            <a:extLst>
              <a:ext uri="{FF2B5EF4-FFF2-40B4-BE49-F238E27FC236}">
                <a16:creationId xmlns:a16="http://schemas.microsoft.com/office/drawing/2014/main" id="{F73B81B5-D14E-8FC1-D7B4-9F40853174F6}"/>
              </a:ext>
            </a:extLst>
          </p:cNvPr>
          <p:cNvSpPr>
            <a:spLocks noGrp="1" noChangeArrowheads="1"/>
          </p:cNvSpPr>
          <p:nvPr>
            <p:ph type="title"/>
          </p:nvPr>
        </p:nvSpPr>
        <p:spPr/>
        <p:txBody>
          <a:bodyPr/>
          <a:lstStyle/>
          <a:p>
            <a:r>
              <a:rPr lang="en-US" altLang="en-US"/>
              <a:t>For More Information</a:t>
            </a:r>
            <a:br>
              <a:rPr lang="en-US" altLang="en-US"/>
            </a:br>
            <a:r>
              <a:rPr lang="en-US" altLang="en-US"/>
              <a:t>www.osha.gov</a:t>
            </a:r>
          </a:p>
        </p:txBody>
      </p:sp>
      <p:sp>
        <p:nvSpPr>
          <p:cNvPr id="592899" name="Rectangle 3">
            <a:extLst>
              <a:ext uri="{FF2B5EF4-FFF2-40B4-BE49-F238E27FC236}">
                <a16:creationId xmlns:a16="http://schemas.microsoft.com/office/drawing/2014/main" id="{6B65A515-214C-4C3F-395A-FA0E4A49A3D5}"/>
              </a:ext>
            </a:extLst>
          </p:cNvPr>
          <p:cNvSpPr>
            <a:spLocks noGrp="1" noChangeArrowheads="1"/>
          </p:cNvSpPr>
          <p:nvPr>
            <p:ph type="body" idx="1"/>
          </p:nvPr>
        </p:nvSpPr>
        <p:spPr/>
        <p:txBody>
          <a:bodyPr/>
          <a:lstStyle/>
          <a:p>
            <a:r>
              <a:rPr lang="en-US" altLang="en-US"/>
              <a:t>Subject Pages on </a:t>
            </a:r>
          </a:p>
          <a:p>
            <a:pPr lvl="1"/>
            <a:r>
              <a:rPr lang="en-US" altLang="en-US"/>
              <a:t>Lasers</a:t>
            </a:r>
          </a:p>
          <a:p>
            <a:pPr lvl="1"/>
            <a:r>
              <a:rPr lang="en-US" altLang="en-US"/>
              <a:t>RF/Microwave</a:t>
            </a:r>
          </a:p>
          <a:p>
            <a:pPr lvl="1"/>
            <a:r>
              <a:rPr lang="en-US" altLang="en-US"/>
              <a:t>ELF</a:t>
            </a:r>
          </a:p>
          <a:p>
            <a:r>
              <a:rPr lang="en-US" altLang="en-US"/>
              <a:t>Includes PowerPoints and Lecture Outlines</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82" name="Rectangle 2">
            <a:extLst>
              <a:ext uri="{FF2B5EF4-FFF2-40B4-BE49-F238E27FC236}">
                <a16:creationId xmlns:a16="http://schemas.microsoft.com/office/drawing/2014/main" id="{D05A4504-D3F3-3D34-8597-5881A4966D96}"/>
              </a:ext>
            </a:extLst>
          </p:cNvPr>
          <p:cNvSpPr>
            <a:spLocks noGrp="1" noChangeArrowheads="1"/>
          </p:cNvSpPr>
          <p:nvPr>
            <p:ph type="title"/>
          </p:nvPr>
        </p:nvSpPr>
        <p:spPr>
          <a:xfrm>
            <a:off x="1295400" y="914400"/>
            <a:ext cx="7772400" cy="1143000"/>
          </a:xfrm>
        </p:spPr>
        <p:txBody>
          <a:bodyPr/>
          <a:lstStyle/>
          <a:p>
            <a:r>
              <a:rPr lang="en-US" altLang="en-US" sz="4800"/>
              <a:t>Miscellaneous Slides:</a:t>
            </a:r>
            <a:br>
              <a:rPr lang="en-US" altLang="en-US" sz="4800"/>
            </a:br>
            <a:r>
              <a:rPr lang="en-US" altLang="en-US" sz="4800"/>
              <a:t>Setting Standards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1698" name="Rectangle 2">
            <a:extLst>
              <a:ext uri="{FF2B5EF4-FFF2-40B4-BE49-F238E27FC236}">
                <a16:creationId xmlns:a16="http://schemas.microsoft.com/office/drawing/2014/main" id="{6CF72D1A-E8D9-6044-C73B-C32B1072D4FB}"/>
              </a:ext>
            </a:extLst>
          </p:cNvPr>
          <p:cNvSpPr>
            <a:spLocks noGrp="1" noChangeArrowheads="1"/>
          </p:cNvSpPr>
          <p:nvPr>
            <p:ph type="title"/>
          </p:nvPr>
        </p:nvSpPr>
        <p:spPr/>
        <p:txBody>
          <a:bodyPr/>
          <a:lstStyle/>
          <a:p>
            <a:r>
              <a:rPr lang="en-US" altLang="en-US"/>
              <a:t>OSHA Exposure Standards </a:t>
            </a:r>
            <a:br>
              <a:rPr lang="en-US" altLang="en-US"/>
            </a:br>
            <a:r>
              <a:rPr lang="en-US" altLang="en-US"/>
              <a:t>are Dated</a:t>
            </a:r>
          </a:p>
        </p:txBody>
      </p:sp>
      <p:sp>
        <p:nvSpPr>
          <p:cNvPr id="541699" name="Rectangle 3">
            <a:extLst>
              <a:ext uri="{FF2B5EF4-FFF2-40B4-BE49-F238E27FC236}">
                <a16:creationId xmlns:a16="http://schemas.microsoft.com/office/drawing/2014/main" id="{862E877E-4F2A-54DB-3627-BA5E375E425B}"/>
              </a:ext>
            </a:extLst>
          </p:cNvPr>
          <p:cNvSpPr>
            <a:spLocks noGrp="1" noChangeArrowheads="1"/>
          </p:cNvSpPr>
          <p:nvPr>
            <p:ph type="body" idx="1"/>
          </p:nvPr>
        </p:nvSpPr>
        <p:spPr/>
        <p:txBody>
          <a:bodyPr/>
          <a:lstStyle/>
          <a:p>
            <a:pPr>
              <a:lnSpc>
                <a:spcPct val="90000"/>
              </a:lnSpc>
            </a:pPr>
            <a:r>
              <a:rPr lang="en-US" altLang="en-US" sz="2800"/>
              <a:t>Construction Laser standard does not include Laser Classification and controls</a:t>
            </a:r>
          </a:p>
          <a:p>
            <a:pPr>
              <a:lnSpc>
                <a:spcPct val="90000"/>
              </a:lnSpc>
            </a:pPr>
            <a:r>
              <a:rPr lang="en-US" altLang="en-US" sz="2800"/>
              <a:t>RF Exposure Limit is from 1966 ANSI </a:t>
            </a:r>
          </a:p>
          <a:p>
            <a:pPr lvl="1">
              <a:lnSpc>
                <a:spcPct val="90000"/>
              </a:lnSpc>
            </a:pPr>
            <a:r>
              <a:rPr lang="en-US" altLang="en-US" sz="2400"/>
              <a:t>Not frequency dependent</a:t>
            </a:r>
          </a:p>
          <a:p>
            <a:pPr lvl="1">
              <a:lnSpc>
                <a:spcPct val="90000"/>
              </a:lnSpc>
            </a:pPr>
            <a:r>
              <a:rPr lang="en-US" altLang="en-US" sz="2400"/>
              <a:t>Does not address induced current limits</a:t>
            </a:r>
          </a:p>
          <a:p>
            <a:pPr>
              <a:lnSpc>
                <a:spcPct val="90000"/>
              </a:lnSpc>
            </a:pPr>
            <a:r>
              <a:rPr lang="en-US" altLang="en-US" sz="2800"/>
              <a:t>Incomplete on Hazard Communication</a:t>
            </a:r>
          </a:p>
          <a:p>
            <a:pPr lvl="1">
              <a:lnSpc>
                <a:spcPct val="90000"/>
              </a:lnSpc>
            </a:pPr>
            <a:r>
              <a:rPr lang="en-US" altLang="en-US" sz="2400"/>
              <a:t>Describes RF Sign but not where to use it</a:t>
            </a:r>
          </a:p>
          <a:p>
            <a:pPr lvl="1">
              <a:lnSpc>
                <a:spcPct val="90000"/>
              </a:lnSpc>
            </a:pPr>
            <a:r>
              <a:rPr lang="en-US" altLang="en-US" sz="2400"/>
              <a:t>One Warning sign for all conditions</a:t>
            </a:r>
          </a:p>
          <a:p>
            <a:pPr>
              <a:lnSpc>
                <a:spcPct val="90000"/>
              </a:lnSpc>
            </a:pPr>
            <a:r>
              <a:rPr lang="en-US" altLang="en-US" sz="2800"/>
              <a:t>Incomplete on RF Safety Program Elements</a:t>
            </a:r>
          </a:p>
          <a:p>
            <a:pPr>
              <a:lnSpc>
                <a:spcPct val="90000"/>
              </a:lnSpc>
            </a:pPr>
            <a:endParaRPr lang="en-US" altLang="en-US" sz="28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234" name="Rectangle 2">
            <a:extLst>
              <a:ext uri="{FF2B5EF4-FFF2-40B4-BE49-F238E27FC236}">
                <a16:creationId xmlns:a16="http://schemas.microsoft.com/office/drawing/2014/main" id="{E16B1D12-169C-C9D4-D79B-50C61BA8A31A}"/>
              </a:ext>
            </a:extLst>
          </p:cNvPr>
          <p:cNvSpPr>
            <a:spLocks noGrp="1" noChangeArrowheads="1"/>
          </p:cNvSpPr>
          <p:nvPr>
            <p:ph type="title"/>
          </p:nvPr>
        </p:nvSpPr>
        <p:spPr/>
        <p:txBody>
          <a:bodyPr/>
          <a:lstStyle/>
          <a:p>
            <a:r>
              <a:rPr lang="en-US" altLang="en-US"/>
              <a:t>RF Standard Development</a:t>
            </a:r>
          </a:p>
        </p:txBody>
      </p:sp>
      <p:sp>
        <p:nvSpPr>
          <p:cNvPr id="607235" name="Rectangle 3">
            <a:extLst>
              <a:ext uri="{FF2B5EF4-FFF2-40B4-BE49-F238E27FC236}">
                <a16:creationId xmlns:a16="http://schemas.microsoft.com/office/drawing/2014/main" id="{742182FA-421E-7597-3E42-AC7B95CEE7BE}"/>
              </a:ext>
            </a:extLst>
          </p:cNvPr>
          <p:cNvSpPr>
            <a:spLocks noGrp="1" noChangeArrowheads="1"/>
          </p:cNvSpPr>
          <p:nvPr>
            <p:ph type="body" idx="1"/>
          </p:nvPr>
        </p:nvSpPr>
        <p:spPr>
          <a:xfrm>
            <a:off x="1295400" y="1905000"/>
            <a:ext cx="7772400" cy="4116388"/>
          </a:xfrm>
        </p:spPr>
        <p:txBody>
          <a:bodyPr/>
          <a:lstStyle/>
          <a:p>
            <a:r>
              <a:rPr lang="en-US" altLang="en-US" sz="2600"/>
              <a:t>ANSI C95.1-1966 (OSHA Adopted)</a:t>
            </a:r>
          </a:p>
          <a:p>
            <a:endParaRPr lang="en-US" altLang="en-US" sz="2600"/>
          </a:p>
          <a:p>
            <a:r>
              <a:rPr lang="en-US" altLang="en-US" sz="2600"/>
              <a:t>ANSI 1982 (Frequency dependent)</a:t>
            </a:r>
          </a:p>
          <a:p>
            <a:endParaRPr lang="en-US" altLang="en-US" sz="2600"/>
          </a:p>
          <a:p>
            <a:r>
              <a:rPr lang="en-US" altLang="en-US" sz="2600"/>
              <a:t>ANSI/IEEE 1992 (Two-Tiered)</a:t>
            </a:r>
          </a:p>
          <a:p>
            <a:endParaRPr lang="en-US" altLang="en-US" sz="2600"/>
          </a:p>
          <a:p>
            <a:r>
              <a:rPr lang="en-US" altLang="en-US" sz="2600"/>
              <a:t>IEEE SCC-28 in process.</a:t>
            </a:r>
            <a:endParaRPr lang="en-US" alt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282" name="Rectangle 2">
            <a:extLst>
              <a:ext uri="{FF2B5EF4-FFF2-40B4-BE49-F238E27FC236}">
                <a16:creationId xmlns:a16="http://schemas.microsoft.com/office/drawing/2014/main" id="{9F44D84E-7B27-678B-45B2-16D94D970038}"/>
              </a:ext>
            </a:extLst>
          </p:cNvPr>
          <p:cNvSpPr>
            <a:spLocks noGrp="1" noChangeArrowheads="1"/>
          </p:cNvSpPr>
          <p:nvPr>
            <p:ph type="title"/>
          </p:nvPr>
        </p:nvSpPr>
        <p:spPr/>
        <p:txBody>
          <a:bodyPr/>
          <a:lstStyle/>
          <a:p>
            <a:r>
              <a:rPr lang="en-US" altLang="en-US"/>
              <a:t>IEEE “Culture”</a:t>
            </a:r>
          </a:p>
        </p:txBody>
      </p:sp>
      <p:sp>
        <p:nvSpPr>
          <p:cNvPr id="609283" name="Rectangle 3">
            <a:extLst>
              <a:ext uri="{FF2B5EF4-FFF2-40B4-BE49-F238E27FC236}">
                <a16:creationId xmlns:a16="http://schemas.microsoft.com/office/drawing/2014/main" id="{071BD676-EB46-9F0F-36E5-FA3784B4AB84}"/>
              </a:ext>
            </a:extLst>
          </p:cNvPr>
          <p:cNvSpPr>
            <a:spLocks noGrp="1" noChangeArrowheads="1"/>
          </p:cNvSpPr>
          <p:nvPr>
            <p:ph type="body" idx="1"/>
          </p:nvPr>
        </p:nvSpPr>
        <p:spPr>
          <a:xfrm>
            <a:off x="1295400" y="1905000"/>
            <a:ext cx="7772400" cy="4116388"/>
          </a:xfrm>
        </p:spPr>
        <p:txBody>
          <a:bodyPr/>
          <a:lstStyle/>
          <a:p>
            <a:r>
              <a:rPr lang="en-US" altLang="en-US"/>
              <a:t>Engineers/Biologists - few IH’s</a:t>
            </a:r>
          </a:p>
          <a:p>
            <a:r>
              <a:rPr lang="en-US" altLang="en-US"/>
              <a:t>Many representatives of Industry and DoD</a:t>
            </a:r>
          </a:p>
          <a:p>
            <a:r>
              <a:rPr lang="en-US" altLang="en-US"/>
              <a:t>Few Public Safety Regulators</a:t>
            </a:r>
          </a:p>
          <a:p>
            <a:r>
              <a:rPr lang="en-US" altLang="en-US"/>
              <a:t>Standards Based on Known Adverse Health Effects</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1330" name="Rectangle 2">
            <a:extLst>
              <a:ext uri="{FF2B5EF4-FFF2-40B4-BE49-F238E27FC236}">
                <a16:creationId xmlns:a16="http://schemas.microsoft.com/office/drawing/2014/main" id="{DBE68E48-1F77-FBB6-0A63-441CC1C31B04}"/>
              </a:ext>
            </a:extLst>
          </p:cNvPr>
          <p:cNvSpPr>
            <a:spLocks noGrp="1" noChangeArrowheads="1"/>
          </p:cNvSpPr>
          <p:nvPr>
            <p:ph type="title"/>
          </p:nvPr>
        </p:nvSpPr>
        <p:spPr/>
        <p:txBody>
          <a:bodyPr/>
          <a:lstStyle/>
          <a:p>
            <a:r>
              <a:rPr lang="en-US" altLang="en-US"/>
              <a:t>Process for Standard Development</a:t>
            </a:r>
          </a:p>
        </p:txBody>
      </p:sp>
      <p:sp>
        <p:nvSpPr>
          <p:cNvPr id="611331" name="Rectangle 3">
            <a:extLst>
              <a:ext uri="{FF2B5EF4-FFF2-40B4-BE49-F238E27FC236}">
                <a16:creationId xmlns:a16="http://schemas.microsoft.com/office/drawing/2014/main" id="{77B75CDB-0F31-5B95-99CB-CBCF55AE99A6}"/>
              </a:ext>
            </a:extLst>
          </p:cNvPr>
          <p:cNvSpPr>
            <a:spLocks noGrp="1" noChangeArrowheads="1"/>
          </p:cNvSpPr>
          <p:nvPr>
            <p:ph type="body" idx="1"/>
          </p:nvPr>
        </p:nvSpPr>
        <p:spPr>
          <a:xfrm>
            <a:off x="1295400" y="1905000"/>
            <a:ext cx="7772400" cy="4116388"/>
          </a:xfrm>
        </p:spPr>
        <p:txBody>
          <a:bodyPr/>
          <a:lstStyle/>
          <a:p>
            <a:r>
              <a:rPr lang="en-US" altLang="en-US"/>
              <a:t>Literature Review</a:t>
            </a:r>
          </a:p>
          <a:p>
            <a:pPr lvl="1"/>
            <a:r>
              <a:rPr lang="en-US" altLang="en-US"/>
              <a:t>Engineering</a:t>
            </a:r>
          </a:p>
          <a:p>
            <a:pPr lvl="1"/>
            <a:r>
              <a:rPr lang="en-US" altLang="en-US"/>
              <a:t>Animal and Cellular (In Vitro, In Vivo)</a:t>
            </a:r>
          </a:p>
          <a:p>
            <a:pPr lvl="1"/>
            <a:r>
              <a:rPr lang="en-US" altLang="en-US"/>
              <a:t>Epidemiology</a:t>
            </a:r>
          </a:p>
          <a:p>
            <a:pPr lvl="1"/>
            <a:r>
              <a:rPr lang="en-US" altLang="en-US"/>
              <a:t>Mechanisms</a:t>
            </a:r>
          </a:p>
          <a:p>
            <a:r>
              <a:rPr lang="en-US" altLang="en-US"/>
              <a:t>Risk Assessment</a:t>
            </a:r>
          </a:p>
          <a:p>
            <a:r>
              <a:rPr lang="en-US" altLang="en-US"/>
              <a:t>Consensus</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3378" name="Rectangle 2">
            <a:extLst>
              <a:ext uri="{FF2B5EF4-FFF2-40B4-BE49-F238E27FC236}">
                <a16:creationId xmlns:a16="http://schemas.microsoft.com/office/drawing/2014/main" id="{1DF87541-E755-E589-7012-1E1D748EA033}"/>
              </a:ext>
            </a:extLst>
          </p:cNvPr>
          <p:cNvSpPr>
            <a:spLocks noGrp="1" noChangeArrowheads="1"/>
          </p:cNvSpPr>
          <p:nvPr>
            <p:ph type="title"/>
          </p:nvPr>
        </p:nvSpPr>
        <p:spPr/>
        <p:txBody>
          <a:bodyPr/>
          <a:lstStyle/>
          <a:p>
            <a:r>
              <a:rPr lang="en-US" altLang="en-US"/>
              <a:t>Problems</a:t>
            </a:r>
          </a:p>
        </p:txBody>
      </p:sp>
      <p:sp>
        <p:nvSpPr>
          <p:cNvPr id="613379" name="Rectangle 3">
            <a:extLst>
              <a:ext uri="{FF2B5EF4-FFF2-40B4-BE49-F238E27FC236}">
                <a16:creationId xmlns:a16="http://schemas.microsoft.com/office/drawing/2014/main" id="{FAC640AD-A80C-B14A-4945-905EACF32FF2}"/>
              </a:ext>
            </a:extLst>
          </p:cNvPr>
          <p:cNvSpPr>
            <a:spLocks noGrp="1" noChangeArrowheads="1"/>
          </p:cNvSpPr>
          <p:nvPr>
            <p:ph type="body" idx="1"/>
          </p:nvPr>
        </p:nvSpPr>
        <p:spPr>
          <a:xfrm>
            <a:off x="1295400" y="1905000"/>
            <a:ext cx="7772400" cy="4116388"/>
          </a:xfrm>
        </p:spPr>
        <p:txBody>
          <a:bodyPr/>
          <a:lstStyle/>
          <a:p>
            <a:r>
              <a:rPr lang="en-US" altLang="en-US"/>
              <a:t>Review process going slow.</a:t>
            </a:r>
          </a:p>
          <a:p>
            <a:endParaRPr lang="en-US" altLang="en-US"/>
          </a:p>
          <a:p>
            <a:r>
              <a:rPr lang="en-US" altLang="en-US"/>
              <a:t>Risk Assessment proceeding.</a:t>
            </a:r>
          </a:p>
          <a:p>
            <a:endParaRPr lang="en-US" altLang="en-US"/>
          </a:p>
          <a:p>
            <a:r>
              <a:rPr lang="en-US" altLang="en-US"/>
              <a:t>Difficulty in getting consensus on basic concepts for a new standard.</a:t>
            </a:r>
          </a:p>
          <a:p>
            <a:endParaRPr lang="en-US" alt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426" name="Rectangle 2">
            <a:extLst>
              <a:ext uri="{FF2B5EF4-FFF2-40B4-BE49-F238E27FC236}">
                <a16:creationId xmlns:a16="http://schemas.microsoft.com/office/drawing/2014/main" id="{923E8FFC-8CAA-89C4-0C1C-BD1E1AEB18CE}"/>
              </a:ext>
            </a:extLst>
          </p:cNvPr>
          <p:cNvSpPr>
            <a:spLocks noGrp="1" noChangeArrowheads="1"/>
          </p:cNvSpPr>
          <p:nvPr>
            <p:ph type="title"/>
          </p:nvPr>
        </p:nvSpPr>
        <p:spPr/>
        <p:txBody>
          <a:bodyPr/>
          <a:lstStyle/>
          <a:p>
            <a:r>
              <a:rPr lang="en-US" altLang="en-US"/>
              <a:t>Major Issues to Resolve</a:t>
            </a:r>
          </a:p>
        </p:txBody>
      </p:sp>
      <p:sp>
        <p:nvSpPr>
          <p:cNvPr id="615427" name="Rectangle 3">
            <a:extLst>
              <a:ext uri="{FF2B5EF4-FFF2-40B4-BE49-F238E27FC236}">
                <a16:creationId xmlns:a16="http://schemas.microsoft.com/office/drawing/2014/main" id="{EC08EDE2-AC26-289B-BE19-5CCF6BC60E97}"/>
              </a:ext>
            </a:extLst>
          </p:cNvPr>
          <p:cNvSpPr>
            <a:spLocks noGrp="1" noChangeArrowheads="1"/>
          </p:cNvSpPr>
          <p:nvPr>
            <p:ph type="body" idx="1"/>
          </p:nvPr>
        </p:nvSpPr>
        <p:spPr>
          <a:xfrm>
            <a:off x="1295400" y="1905000"/>
            <a:ext cx="7772400" cy="4116388"/>
          </a:xfrm>
        </p:spPr>
        <p:txBody>
          <a:bodyPr/>
          <a:lstStyle/>
          <a:p>
            <a:r>
              <a:rPr lang="en-US" altLang="en-US"/>
              <a:t>Selection of adverse effect level.</a:t>
            </a:r>
          </a:p>
          <a:p>
            <a:r>
              <a:rPr lang="en-US" altLang="en-US"/>
              <a:t>Basis for local SAR limit.</a:t>
            </a:r>
          </a:p>
          <a:p>
            <a:r>
              <a:rPr lang="en-US" altLang="en-US"/>
              <a:t>Acute vs Chronic exposures.</a:t>
            </a:r>
          </a:p>
          <a:p>
            <a:r>
              <a:rPr lang="en-US" altLang="en-US"/>
              <a:t>Time Averaging</a:t>
            </a:r>
          </a:p>
          <a:p>
            <a:r>
              <a:rPr lang="en-US" altLang="en-US"/>
              <a:t>Uncertainty Factor </a:t>
            </a:r>
          </a:p>
          <a:p>
            <a:r>
              <a:rPr lang="en-US" altLang="en-US"/>
              <a:t>One limit vs Public &amp; Worker limits</a:t>
            </a:r>
          </a:p>
          <a:p>
            <a:r>
              <a:rPr lang="en-US" altLang="en-US"/>
              <a:t>Action Limit and RF Program</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9522" name="Rectangle 2">
            <a:extLst>
              <a:ext uri="{FF2B5EF4-FFF2-40B4-BE49-F238E27FC236}">
                <a16:creationId xmlns:a16="http://schemas.microsoft.com/office/drawing/2014/main" id="{57F923F7-6E47-7346-CDE9-9BC4F13C7C75}"/>
              </a:ext>
            </a:extLst>
          </p:cNvPr>
          <p:cNvSpPr>
            <a:spLocks noGrp="1" noChangeArrowheads="1"/>
          </p:cNvSpPr>
          <p:nvPr>
            <p:ph type="title"/>
          </p:nvPr>
        </p:nvSpPr>
        <p:spPr>
          <a:xfrm>
            <a:off x="1295400" y="533400"/>
            <a:ext cx="7772400" cy="231775"/>
          </a:xfrm>
        </p:spPr>
        <p:txBody>
          <a:bodyPr/>
          <a:lstStyle/>
          <a:p>
            <a:endParaRPr lang="en-US" altLang="en-US"/>
          </a:p>
        </p:txBody>
      </p:sp>
      <p:sp>
        <p:nvSpPr>
          <p:cNvPr id="619523" name="Rectangle 3">
            <a:extLst>
              <a:ext uri="{FF2B5EF4-FFF2-40B4-BE49-F238E27FC236}">
                <a16:creationId xmlns:a16="http://schemas.microsoft.com/office/drawing/2014/main" id="{C75FE49A-B66A-963B-9AE0-262B163C069F}"/>
              </a:ext>
            </a:extLst>
          </p:cNvPr>
          <p:cNvSpPr>
            <a:spLocks noGrp="1" noChangeArrowheads="1"/>
          </p:cNvSpPr>
          <p:nvPr>
            <p:ph type="body" idx="1"/>
          </p:nvPr>
        </p:nvSpPr>
        <p:spPr>
          <a:xfrm>
            <a:off x="1295400" y="1068388"/>
            <a:ext cx="7775575" cy="4953000"/>
          </a:xfrm>
        </p:spPr>
        <p:txBody>
          <a:bodyPr/>
          <a:lstStyle/>
          <a:p>
            <a:r>
              <a:rPr lang="en-US" altLang="en-US"/>
              <a:t>Exposures between B and C occur within known gaps in research, so “Precautionary Principle” or ALARA may be appropriate.</a:t>
            </a:r>
          </a:p>
          <a:p>
            <a:endParaRPr lang="en-US" altLang="en-US"/>
          </a:p>
          <a:p>
            <a:r>
              <a:rPr lang="en-US" altLang="en-US"/>
              <a:t>Precautionary Principle not justified below C level where most exposures occur.</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1570" name="Rectangle 2">
            <a:extLst>
              <a:ext uri="{FF2B5EF4-FFF2-40B4-BE49-F238E27FC236}">
                <a16:creationId xmlns:a16="http://schemas.microsoft.com/office/drawing/2014/main" id="{557C1553-6F5C-513D-7E66-EDEB405E3B90}"/>
              </a:ext>
            </a:extLst>
          </p:cNvPr>
          <p:cNvSpPr>
            <a:spLocks noGrp="1" noChangeArrowheads="1"/>
          </p:cNvSpPr>
          <p:nvPr>
            <p:ph type="title"/>
          </p:nvPr>
        </p:nvSpPr>
        <p:spPr/>
        <p:txBody>
          <a:bodyPr/>
          <a:lstStyle/>
          <a:p>
            <a:r>
              <a:rPr lang="en-US" altLang="en-US"/>
              <a:t>Right to Know</a:t>
            </a:r>
          </a:p>
        </p:txBody>
      </p:sp>
      <p:sp>
        <p:nvSpPr>
          <p:cNvPr id="621571" name="Rectangle 3">
            <a:extLst>
              <a:ext uri="{FF2B5EF4-FFF2-40B4-BE49-F238E27FC236}">
                <a16:creationId xmlns:a16="http://schemas.microsoft.com/office/drawing/2014/main" id="{CBB63888-0343-74D7-60FC-861012B30C30}"/>
              </a:ext>
            </a:extLst>
          </p:cNvPr>
          <p:cNvSpPr>
            <a:spLocks noGrp="1" noChangeArrowheads="1"/>
          </p:cNvSpPr>
          <p:nvPr>
            <p:ph type="body" idx="1"/>
          </p:nvPr>
        </p:nvSpPr>
        <p:spPr>
          <a:xfrm>
            <a:off x="1295400" y="1905000"/>
            <a:ext cx="7772400" cy="4116388"/>
          </a:xfrm>
        </p:spPr>
        <p:txBody>
          <a:bodyPr/>
          <a:lstStyle/>
          <a:p>
            <a:r>
              <a:rPr lang="en-US" altLang="en-US"/>
              <a:t>More lenient on threshold if people given choices.</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6274" name="Rectangle 2">
            <a:extLst>
              <a:ext uri="{FF2B5EF4-FFF2-40B4-BE49-F238E27FC236}">
                <a16:creationId xmlns:a16="http://schemas.microsoft.com/office/drawing/2014/main" id="{DE547EB4-B154-09A6-3600-8696437E0FB1}"/>
              </a:ext>
            </a:extLst>
          </p:cNvPr>
          <p:cNvSpPr>
            <a:spLocks noGrp="1" noChangeArrowheads="1"/>
          </p:cNvSpPr>
          <p:nvPr>
            <p:ph type="title"/>
          </p:nvPr>
        </p:nvSpPr>
        <p:spPr/>
        <p:txBody>
          <a:bodyPr/>
          <a:lstStyle/>
          <a:p>
            <a:r>
              <a:rPr lang="en-US" altLang="en-US"/>
              <a:t>Purpose and Scope of the ICNIRP Guidelines</a:t>
            </a:r>
          </a:p>
        </p:txBody>
      </p:sp>
      <p:sp>
        <p:nvSpPr>
          <p:cNvPr id="566275" name="Rectangle 3">
            <a:extLst>
              <a:ext uri="{FF2B5EF4-FFF2-40B4-BE49-F238E27FC236}">
                <a16:creationId xmlns:a16="http://schemas.microsoft.com/office/drawing/2014/main" id="{510E8070-5401-7756-306A-613FE2689B04}"/>
              </a:ext>
            </a:extLst>
          </p:cNvPr>
          <p:cNvSpPr>
            <a:spLocks noGrp="1" noChangeArrowheads="1"/>
          </p:cNvSpPr>
          <p:nvPr>
            <p:ph type="body" idx="1"/>
          </p:nvPr>
        </p:nvSpPr>
        <p:spPr/>
        <p:txBody>
          <a:bodyPr/>
          <a:lstStyle/>
          <a:p>
            <a:r>
              <a:rPr lang="en-US" altLang="en-US" sz="2800"/>
              <a:t>Develop an internally consistent set of exposure guidelines that cover the nonionizing radiation spectrum from 1 Hz to 300 GHz</a:t>
            </a:r>
          </a:p>
          <a:p>
            <a:r>
              <a:rPr lang="en-US" altLang="en-US" sz="2800"/>
              <a:t>The guidelines are intended to provide adequate protection against known adverse impacts on human health resulting from direct and indirect EMF exposure effects.</a:t>
            </a:r>
            <a:endParaRPr lang="en-US" alt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802" name="Rectangle 2">
            <a:extLst>
              <a:ext uri="{FF2B5EF4-FFF2-40B4-BE49-F238E27FC236}">
                <a16:creationId xmlns:a16="http://schemas.microsoft.com/office/drawing/2014/main" id="{36A62D02-6E3A-9EAB-E981-5F37B2B10611}"/>
              </a:ext>
            </a:extLst>
          </p:cNvPr>
          <p:cNvSpPr>
            <a:spLocks noGrp="1" noChangeArrowheads="1"/>
          </p:cNvSpPr>
          <p:nvPr>
            <p:ph type="title"/>
          </p:nvPr>
        </p:nvSpPr>
        <p:spPr>
          <a:xfrm>
            <a:off x="1295400" y="231775"/>
            <a:ext cx="7775575" cy="911225"/>
          </a:xfrm>
        </p:spPr>
        <p:txBody>
          <a:bodyPr/>
          <a:lstStyle/>
          <a:p>
            <a:r>
              <a:rPr lang="en-US" altLang="en-US"/>
              <a:t>UK Stewart Commission</a:t>
            </a:r>
          </a:p>
        </p:txBody>
      </p:sp>
      <p:sp>
        <p:nvSpPr>
          <p:cNvPr id="588803" name="Rectangle 3">
            <a:extLst>
              <a:ext uri="{FF2B5EF4-FFF2-40B4-BE49-F238E27FC236}">
                <a16:creationId xmlns:a16="http://schemas.microsoft.com/office/drawing/2014/main" id="{D81D21E4-5085-A684-3546-444EF33A55B7}"/>
              </a:ext>
            </a:extLst>
          </p:cNvPr>
          <p:cNvSpPr>
            <a:spLocks noGrp="1" noChangeArrowheads="1"/>
          </p:cNvSpPr>
          <p:nvPr>
            <p:ph type="body" idx="1"/>
          </p:nvPr>
        </p:nvSpPr>
        <p:spPr>
          <a:xfrm>
            <a:off x="1295400" y="1217613"/>
            <a:ext cx="7775575" cy="4803775"/>
          </a:xfrm>
        </p:spPr>
        <p:txBody>
          <a:bodyPr/>
          <a:lstStyle/>
          <a:p>
            <a:pPr>
              <a:lnSpc>
                <a:spcPct val="90000"/>
              </a:lnSpc>
            </a:pPr>
            <a:r>
              <a:rPr lang="en-US" altLang="en-US"/>
              <a:t>Preliminary evidence that (phones) may cause, in some cases, subtle biological effects…  (This) does not necessarily mean that health is affected.</a:t>
            </a:r>
          </a:p>
          <a:p>
            <a:pPr>
              <a:lnSpc>
                <a:spcPct val="90000"/>
              </a:lnSpc>
            </a:pPr>
            <a:r>
              <a:rPr lang="en-US" altLang="en-US"/>
              <a:t>Advocates the “Precautionary” approach until more information.</a:t>
            </a:r>
          </a:p>
          <a:p>
            <a:pPr>
              <a:lnSpc>
                <a:spcPct val="90000"/>
              </a:lnSpc>
            </a:pPr>
            <a:r>
              <a:rPr lang="en-US" altLang="en-US"/>
              <a:t>Specifically: Labeling of phones; Reduce children use.</a:t>
            </a:r>
          </a:p>
          <a:p>
            <a:pPr>
              <a:lnSpc>
                <a:spcPct val="90000"/>
              </a:lnSpc>
            </a:pPr>
            <a:r>
              <a:rPr lang="en-US" altLang="en-US"/>
              <a:t>Most points accepted by UK gov’t.</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7714" name="Rectangle 2">
            <a:extLst>
              <a:ext uri="{FF2B5EF4-FFF2-40B4-BE49-F238E27FC236}">
                <a16:creationId xmlns:a16="http://schemas.microsoft.com/office/drawing/2014/main" id="{2AFAB2BD-E0FC-2626-3E31-CEB16F62FE98}"/>
              </a:ext>
            </a:extLst>
          </p:cNvPr>
          <p:cNvSpPr>
            <a:spLocks noGrp="1" noChangeArrowheads="1"/>
          </p:cNvSpPr>
          <p:nvPr>
            <p:ph type="title"/>
          </p:nvPr>
        </p:nvSpPr>
        <p:spPr>
          <a:xfrm>
            <a:off x="1295400" y="152400"/>
            <a:ext cx="7772400" cy="1066800"/>
          </a:xfrm>
        </p:spPr>
        <p:txBody>
          <a:bodyPr/>
          <a:lstStyle/>
          <a:p>
            <a:r>
              <a:rPr lang="en-US" altLang="en-US"/>
              <a:t>1910.268(p)(2)</a:t>
            </a:r>
          </a:p>
        </p:txBody>
      </p:sp>
      <p:sp>
        <p:nvSpPr>
          <p:cNvPr id="627715" name="Rectangle 3">
            <a:extLst>
              <a:ext uri="{FF2B5EF4-FFF2-40B4-BE49-F238E27FC236}">
                <a16:creationId xmlns:a16="http://schemas.microsoft.com/office/drawing/2014/main" id="{FDD5670F-1974-449F-745C-2614CE856772}"/>
              </a:ext>
            </a:extLst>
          </p:cNvPr>
          <p:cNvSpPr>
            <a:spLocks noGrp="1" noChangeArrowheads="1"/>
          </p:cNvSpPr>
          <p:nvPr>
            <p:ph type="body" idx="1"/>
          </p:nvPr>
        </p:nvSpPr>
        <p:spPr>
          <a:xfrm>
            <a:off x="1295400" y="1219200"/>
            <a:ext cx="7772400" cy="5181600"/>
          </a:xfrm>
        </p:spPr>
        <p:txBody>
          <a:bodyPr/>
          <a:lstStyle/>
          <a:p>
            <a:pPr>
              <a:buFontTx/>
              <a:buNone/>
            </a:pPr>
            <a:r>
              <a:rPr lang="en-US" altLang="en-US" sz="2800" b="1"/>
              <a:t>Accessible areas</a:t>
            </a:r>
            <a:r>
              <a:rPr lang="en-US" altLang="en-US" sz="2800"/>
              <a:t> associated with microwave communication systems where the electromagnetic radiation level </a:t>
            </a:r>
            <a:r>
              <a:rPr lang="en-US" altLang="en-US" sz="2800" b="1"/>
              <a:t>exceeds</a:t>
            </a:r>
            <a:r>
              <a:rPr lang="en-US" altLang="en-US" sz="2800"/>
              <a:t> the radiation protection guide given in § 1910.97 </a:t>
            </a:r>
            <a:r>
              <a:rPr lang="en-US" altLang="en-US" sz="2800" b="1"/>
              <a:t>shall be posted</a:t>
            </a:r>
            <a:r>
              <a:rPr lang="en-US" altLang="en-US" sz="2800"/>
              <a:t> as described in that section. The lower half of the warning symbol shall include the following:</a:t>
            </a:r>
          </a:p>
          <a:p>
            <a:pPr lvl="1">
              <a:buFontTx/>
              <a:buNone/>
            </a:pPr>
            <a:r>
              <a:rPr lang="en-US" altLang="en-US" sz="2400">
                <a:solidFill>
                  <a:srgbClr val="F7BE1F"/>
                </a:solidFill>
              </a:rPr>
              <a:t>Radiation in this area may exceed hazard limitations and special precautions are required. Obtain specific instruction before entering.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554" name="Rectangle 2">
            <a:extLst>
              <a:ext uri="{FF2B5EF4-FFF2-40B4-BE49-F238E27FC236}">
                <a16:creationId xmlns:a16="http://schemas.microsoft.com/office/drawing/2014/main" id="{2B82A92C-97D2-432A-3E2D-4B6B8D24BA96}"/>
              </a:ext>
            </a:extLst>
          </p:cNvPr>
          <p:cNvSpPr>
            <a:spLocks noGrp="1" noChangeArrowheads="1"/>
          </p:cNvSpPr>
          <p:nvPr>
            <p:ph type="title"/>
          </p:nvPr>
        </p:nvSpPr>
        <p:spPr/>
        <p:txBody>
          <a:bodyPr/>
          <a:lstStyle/>
          <a:p>
            <a:r>
              <a:rPr lang="en-US" altLang="en-US"/>
              <a:t>Applicable OSHA Standards (cont.)</a:t>
            </a:r>
          </a:p>
        </p:txBody>
      </p:sp>
      <p:sp>
        <p:nvSpPr>
          <p:cNvPr id="535555" name="Rectangle 3">
            <a:extLst>
              <a:ext uri="{FF2B5EF4-FFF2-40B4-BE49-F238E27FC236}">
                <a16:creationId xmlns:a16="http://schemas.microsoft.com/office/drawing/2014/main" id="{4FE3FEAD-3A9A-3DBA-C9AC-7A177CC5C80F}"/>
              </a:ext>
            </a:extLst>
          </p:cNvPr>
          <p:cNvSpPr>
            <a:spLocks noGrp="1" noChangeArrowheads="1"/>
          </p:cNvSpPr>
          <p:nvPr>
            <p:ph type="body" idx="1"/>
          </p:nvPr>
        </p:nvSpPr>
        <p:spPr/>
        <p:txBody>
          <a:bodyPr/>
          <a:lstStyle/>
          <a:p>
            <a:pPr>
              <a:lnSpc>
                <a:spcPct val="90000"/>
              </a:lnSpc>
            </a:pPr>
            <a:r>
              <a:rPr lang="en-US" altLang="en-US" sz="2800"/>
              <a:t>1910.147 - Lockout/Tagout of Power</a:t>
            </a:r>
          </a:p>
          <a:p>
            <a:pPr lvl="1">
              <a:lnSpc>
                <a:spcPct val="90000"/>
              </a:lnSpc>
            </a:pPr>
            <a:r>
              <a:rPr lang="en-US" altLang="en-US" sz="2400"/>
              <a:t>Requires lockout or tagout of power during maintenance to prevent excessive exposures</a:t>
            </a:r>
          </a:p>
          <a:p>
            <a:pPr>
              <a:lnSpc>
                <a:spcPct val="90000"/>
              </a:lnSpc>
            </a:pPr>
            <a:r>
              <a:rPr lang="en-US" altLang="en-US" sz="2800"/>
              <a:t>1910.132 - Personal Protective Equipment</a:t>
            </a:r>
          </a:p>
          <a:p>
            <a:pPr lvl="1">
              <a:lnSpc>
                <a:spcPct val="90000"/>
              </a:lnSpc>
            </a:pPr>
            <a:r>
              <a:rPr lang="en-US" altLang="en-US" sz="2400"/>
              <a:t>Requires hazard assessment to select appropriate PPE</a:t>
            </a:r>
          </a:p>
          <a:p>
            <a:pPr lvl="1">
              <a:lnSpc>
                <a:spcPct val="90000"/>
              </a:lnSpc>
            </a:pPr>
            <a:r>
              <a:rPr lang="en-US" altLang="en-US" sz="2400"/>
              <a:t>Interpretation letter addresses RF Clothing</a:t>
            </a:r>
          </a:p>
          <a:p>
            <a:pPr>
              <a:lnSpc>
                <a:spcPct val="90000"/>
              </a:lnSpc>
            </a:pPr>
            <a:r>
              <a:rPr lang="en-US" altLang="en-US" sz="2800"/>
              <a:t>1910.145, 1926.200 - Signs and Tags</a:t>
            </a:r>
          </a:p>
          <a:p>
            <a:pPr lvl="1">
              <a:lnSpc>
                <a:spcPct val="90000"/>
              </a:lnSpc>
            </a:pPr>
            <a:r>
              <a:rPr lang="en-US" altLang="en-US" sz="2400"/>
              <a:t>Use signs to warn of hazards</a:t>
            </a:r>
          </a:p>
          <a:p>
            <a:pPr>
              <a:lnSpc>
                <a:spcPct val="90000"/>
              </a:lnSpc>
            </a:pPr>
            <a:endParaRPr lang="en-US" altLang="en-US" sz="28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738" name="Rectangle 2">
            <a:extLst>
              <a:ext uri="{FF2B5EF4-FFF2-40B4-BE49-F238E27FC236}">
                <a16:creationId xmlns:a16="http://schemas.microsoft.com/office/drawing/2014/main" id="{96E1E806-EAF7-1628-FB58-E39A7B1D6C79}"/>
              </a:ext>
            </a:extLst>
          </p:cNvPr>
          <p:cNvSpPr>
            <a:spLocks noGrp="1" noChangeArrowheads="1"/>
          </p:cNvSpPr>
          <p:nvPr>
            <p:ph type="title"/>
          </p:nvPr>
        </p:nvSpPr>
        <p:spPr>
          <a:xfrm>
            <a:off x="1295400" y="152400"/>
            <a:ext cx="7772400" cy="1219200"/>
          </a:xfrm>
        </p:spPr>
        <p:txBody>
          <a:bodyPr/>
          <a:lstStyle/>
          <a:p>
            <a:r>
              <a:rPr lang="en-US" altLang="en-US"/>
              <a:t>1910.268(p)(3)</a:t>
            </a:r>
          </a:p>
        </p:txBody>
      </p:sp>
      <p:sp>
        <p:nvSpPr>
          <p:cNvPr id="628739" name="Rectangle 3">
            <a:extLst>
              <a:ext uri="{FF2B5EF4-FFF2-40B4-BE49-F238E27FC236}">
                <a16:creationId xmlns:a16="http://schemas.microsoft.com/office/drawing/2014/main" id="{07969BA4-F0C9-9224-77F7-5E4316A35BC1}"/>
              </a:ext>
            </a:extLst>
          </p:cNvPr>
          <p:cNvSpPr>
            <a:spLocks noGrp="1" noChangeArrowheads="1"/>
          </p:cNvSpPr>
          <p:nvPr>
            <p:ph type="body" idx="1"/>
          </p:nvPr>
        </p:nvSpPr>
        <p:spPr>
          <a:xfrm>
            <a:off x="1295400" y="1371600"/>
            <a:ext cx="7772400" cy="4648200"/>
          </a:xfrm>
        </p:spPr>
        <p:txBody>
          <a:bodyPr/>
          <a:lstStyle/>
          <a:p>
            <a:pPr>
              <a:lnSpc>
                <a:spcPct val="90000"/>
              </a:lnSpc>
              <a:buFontTx/>
              <a:buNone/>
            </a:pPr>
            <a:r>
              <a:rPr lang="en-US" altLang="en-US" sz="2800" b="1"/>
              <a:t>Protective measures</a:t>
            </a:r>
            <a:r>
              <a:rPr lang="en-US" altLang="en-US" sz="2800"/>
              <a:t>. When an employee works in an area where the electromagnetic radiation exceeds the radiation protection guide, the employer shall institute measures that </a:t>
            </a:r>
            <a:r>
              <a:rPr lang="en-US" altLang="en-US" sz="2800" b="1"/>
              <a:t>insure that the employee's exposure is not greater than that permitted by the radiation guide</a:t>
            </a:r>
            <a:r>
              <a:rPr lang="en-US" altLang="en-US" sz="2800"/>
              <a:t>. Such measures shall include, but not be limited to those of an administrative or engineering nature or those involving personal protective equipment.</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2082" name="Rectangle 2">
            <a:extLst>
              <a:ext uri="{FF2B5EF4-FFF2-40B4-BE49-F238E27FC236}">
                <a16:creationId xmlns:a16="http://schemas.microsoft.com/office/drawing/2014/main" id="{17CDF0AD-3980-33AC-B4F4-6857C45F1988}"/>
              </a:ext>
            </a:extLst>
          </p:cNvPr>
          <p:cNvSpPr>
            <a:spLocks noGrp="1" noChangeArrowheads="1"/>
          </p:cNvSpPr>
          <p:nvPr>
            <p:ph type="title"/>
          </p:nvPr>
        </p:nvSpPr>
        <p:spPr/>
        <p:txBody>
          <a:bodyPr/>
          <a:lstStyle/>
          <a:p>
            <a:r>
              <a:rPr lang="en-US" altLang="en-US"/>
              <a:t>Plot of Frequency vs. SAR of Health Effects</a:t>
            </a:r>
          </a:p>
        </p:txBody>
      </p:sp>
      <p:pic>
        <p:nvPicPr>
          <p:cNvPr id="302083" name="Picture 3">
            <a:extLst>
              <a:ext uri="{FF2B5EF4-FFF2-40B4-BE49-F238E27FC236}">
                <a16:creationId xmlns:a16="http://schemas.microsoft.com/office/drawing/2014/main" id="{4F7D12DA-0C74-B554-3F5E-757F199B7C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400" y="1905000"/>
            <a:ext cx="4953000" cy="45180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914" name="Rectangle 2">
            <a:extLst>
              <a:ext uri="{FF2B5EF4-FFF2-40B4-BE49-F238E27FC236}">
                <a16:creationId xmlns:a16="http://schemas.microsoft.com/office/drawing/2014/main" id="{2337D93E-7E07-1BC2-0A07-5276E33A5A59}"/>
              </a:ext>
            </a:extLst>
          </p:cNvPr>
          <p:cNvSpPr>
            <a:spLocks noGrp="1" noChangeArrowheads="1"/>
          </p:cNvSpPr>
          <p:nvPr>
            <p:ph type="title"/>
          </p:nvPr>
        </p:nvSpPr>
        <p:spPr>
          <a:noFill/>
          <a:ln/>
        </p:spPr>
        <p:txBody>
          <a:bodyPr/>
          <a:lstStyle/>
          <a:p>
            <a:r>
              <a:rPr lang="en-US" altLang="en-US"/>
              <a:t>“Modifications” to OSHA</a:t>
            </a:r>
            <a:br>
              <a:rPr lang="en-US" altLang="en-US"/>
            </a:br>
            <a:r>
              <a:rPr lang="en-US" altLang="en-US"/>
              <a:t>Standards</a:t>
            </a:r>
          </a:p>
        </p:txBody>
      </p:sp>
      <p:sp>
        <p:nvSpPr>
          <p:cNvPr id="550915" name="Rectangle 3">
            <a:extLst>
              <a:ext uri="{FF2B5EF4-FFF2-40B4-BE49-F238E27FC236}">
                <a16:creationId xmlns:a16="http://schemas.microsoft.com/office/drawing/2014/main" id="{B79EAC82-C2EF-2631-ECBE-93A76BAB6D30}"/>
              </a:ext>
            </a:extLst>
          </p:cNvPr>
          <p:cNvSpPr>
            <a:spLocks noGrp="1" noChangeArrowheads="1"/>
          </p:cNvSpPr>
          <p:nvPr>
            <p:ph type="body" idx="1"/>
          </p:nvPr>
        </p:nvSpPr>
        <p:spPr>
          <a:noFill/>
          <a:ln/>
        </p:spPr>
        <p:txBody>
          <a:bodyPr/>
          <a:lstStyle/>
          <a:p>
            <a:r>
              <a:rPr lang="en-US" altLang="en-US"/>
              <a:t>OSHA Directives to Inspectors and Official Interpretation Letters</a:t>
            </a:r>
          </a:p>
          <a:p>
            <a:pPr lvl="1"/>
            <a:r>
              <a:rPr lang="en-US" altLang="en-US"/>
              <a:t>Acceptance of newer ANSI RF Sign</a:t>
            </a:r>
          </a:p>
          <a:p>
            <a:pPr lvl="1"/>
            <a:r>
              <a:rPr lang="en-US" altLang="en-US"/>
              <a:t>ANSI Laser Standard Recommended in lieu of outdated OSHA standard.</a:t>
            </a:r>
          </a:p>
          <a:p>
            <a:pPr lvl="1"/>
            <a:r>
              <a:rPr lang="en-US" altLang="en-US"/>
              <a:t>Guidance for using RF PPE</a:t>
            </a:r>
          </a:p>
          <a:p>
            <a:r>
              <a:rPr lang="en-US" altLang="en-US"/>
              <a:t>Education of Employers, Employees, and Compliance Staff</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3986" name="Rectangle 2">
            <a:extLst>
              <a:ext uri="{FF2B5EF4-FFF2-40B4-BE49-F238E27FC236}">
                <a16:creationId xmlns:a16="http://schemas.microsoft.com/office/drawing/2014/main" id="{AD9A7DF6-6AEF-D759-BC6E-6A6397AEE4C5}"/>
              </a:ext>
            </a:extLst>
          </p:cNvPr>
          <p:cNvSpPr>
            <a:spLocks noGrp="1" noChangeArrowheads="1"/>
          </p:cNvSpPr>
          <p:nvPr>
            <p:ph type="title"/>
          </p:nvPr>
        </p:nvSpPr>
        <p:spPr/>
        <p:txBody>
          <a:bodyPr/>
          <a:lstStyle/>
          <a:p>
            <a:r>
              <a:rPr lang="en-US" altLang="en-US"/>
              <a:t>General Duty Clause Criteria</a:t>
            </a:r>
          </a:p>
        </p:txBody>
      </p:sp>
      <p:sp>
        <p:nvSpPr>
          <p:cNvPr id="553987" name="Rectangle 3">
            <a:extLst>
              <a:ext uri="{FF2B5EF4-FFF2-40B4-BE49-F238E27FC236}">
                <a16:creationId xmlns:a16="http://schemas.microsoft.com/office/drawing/2014/main" id="{80DF7020-BBB7-C0CB-AA62-1311411827B0}"/>
              </a:ext>
            </a:extLst>
          </p:cNvPr>
          <p:cNvSpPr>
            <a:spLocks noGrp="1" noChangeArrowheads="1"/>
          </p:cNvSpPr>
          <p:nvPr>
            <p:ph type="body" idx="1"/>
          </p:nvPr>
        </p:nvSpPr>
        <p:spPr/>
        <p:txBody>
          <a:bodyPr/>
          <a:lstStyle/>
          <a:p>
            <a:r>
              <a:rPr lang="en-US" altLang="en-US" sz="2800"/>
              <a:t>At Least One Employee Exposed</a:t>
            </a:r>
          </a:p>
          <a:p>
            <a:r>
              <a:rPr lang="en-US" altLang="en-US" sz="2800"/>
              <a:t>It is a Recognized Serious Hazard</a:t>
            </a:r>
          </a:p>
          <a:p>
            <a:r>
              <a:rPr lang="en-US" altLang="en-US" sz="2800"/>
              <a:t>There Are Feasible Means to Correct</a:t>
            </a:r>
          </a:p>
          <a:p>
            <a:r>
              <a:rPr lang="en-US" altLang="en-US" sz="2800"/>
              <a:t>The Employer Knew (Or should have known with reasonable diligence)</a:t>
            </a:r>
          </a:p>
          <a:p>
            <a:r>
              <a:rPr lang="en-US" altLang="en-US" sz="2800"/>
              <a:t>Rely heavily on Consensus Standards</a:t>
            </a:r>
          </a:p>
          <a:p>
            <a:r>
              <a:rPr lang="en-US" altLang="en-US" sz="2800"/>
              <a:t>Even if it Conflict with Existing Standards</a:t>
            </a:r>
          </a:p>
        </p:txBody>
      </p:sp>
    </p:spTree>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5010" name="Rectangle 2">
            <a:extLst>
              <a:ext uri="{FF2B5EF4-FFF2-40B4-BE49-F238E27FC236}">
                <a16:creationId xmlns:a16="http://schemas.microsoft.com/office/drawing/2014/main" id="{537C724E-A5CB-40E7-C391-8044B9EC41E6}"/>
              </a:ext>
            </a:extLst>
          </p:cNvPr>
          <p:cNvSpPr>
            <a:spLocks noGrp="1" noChangeArrowheads="1"/>
          </p:cNvSpPr>
          <p:nvPr>
            <p:ph type="title"/>
          </p:nvPr>
        </p:nvSpPr>
        <p:spPr/>
        <p:txBody>
          <a:bodyPr/>
          <a:lstStyle/>
          <a:p>
            <a:r>
              <a:rPr lang="en-US" altLang="en-US" sz="3600"/>
              <a:t>Establishing Employer Knowledge and Feasible Controls</a:t>
            </a:r>
          </a:p>
        </p:txBody>
      </p:sp>
      <p:sp>
        <p:nvSpPr>
          <p:cNvPr id="555011" name="Rectangle 3">
            <a:extLst>
              <a:ext uri="{FF2B5EF4-FFF2-40B4-BE49-F238E27FC236}">
                <a16:creationId xmlns:a16="http://schemas.microsoft.com/office/drawing/2014/main" id="{0249FE61-5515-194D-0CB4-BC2670BAE0C7}"/>
              </a:ext>
            </a:extLst>
          </p:cNvPr>
          <p:cNvSpPr>
            <a:spLocks noGrp="1" noChangeArrowheads="1"/>
          </p:cNvSpPr>
          <p:nvPr>
            <p:ph type="body" idx="1"/>
          </p:nvPr>
        </p:nvSpPr>
        <p:spPr/>
        <p:txBody>
          <a:bodyPr/>
          <a:lstStyle/>
          <a:p>
            <a:r>
              <a:rPr lang="en-US" altLang="en-US"/>
              <a:t>Common Industry Practice</a:t>
            </a:r>
          </a:p>
          <a:p>
            <a:r>
              <a:rPr lang="en-US" altLang="en-US"/>
              <a:t>Consensus Standards</a:t>
            </a:r>
          </a:p>
          <a:p>
            <a:r>
              <a:rPr lang="en-US" altLang="en-US"/>
              <a:t>“5(a)(1) Letter” to Employers</a:t>
            </a:r>
          </a:p>
          <a:p>
            <a:pPr lvl="1"/>
            <a:r>
              <a:rPr lang="en-US" altLang="en-US"/>
              <a:t>Usually based on Consensus Standards</a:t>
            </a:r>
          </a:p>
          <a:p>
            <a:pPr lvl="1"/>
            <a:r>
              <a:rPr lang="en-US" altLang="en-US"/>
              <a:t>e.g., ANSI, TLV’s</a:t>
            </a:r>
          </a:p>
        </p:txBody>
      </p:sp>
    </p:spTree>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6" name="Rectangle 2">
            <a:extLst>
              <a:ext uri="{FF2B5EF4-FFF2-40B4-BE49-F238E27FC236}">
                <a16:creationId xmlns:a16="http://schemas.microsoft.com/office/drawing/2014/main" id="{F0AA151B-FB3A-2D5D-D5EB-D0DCE7AC6F3B}"/>
              </a:ext>
            </a:extLst>
          </p:cNvPr>
          <p:cNvSpPr>
            <a:spLocks noGrp="1" noChangeArrowheads="1"/>
          </p:cNvSpPr>
          <p:nvPr>
            <p:ph type="title"/>
          </p:nvPr>
        </p:nvSpPr>
        <p:spPr/>
        <p:txBody>
          <a:bodyPr/>
          <a:lstStyle/>
          <a:p>
            <a:r>
              <a:rPr lang="en-US" altLang="en-US"/>
              <a:t>Basis for the Safety Factor</a:t>
            </a:r>
          </a:p>
        </p:txBody>
      </p:sp>
      <p:sp>
        <p:nvSpPr>
          <p:cNvPr id="308227" name="Rectangle 3">
            <a:extLst>
              <a:ext uri="{FF2B5EF4-FFF2-40B4-BE49-F238E27FC236}">
                <a16:creationId xmlns:a16="http://schemas.microsoft.com/office/drawing/2014/main" id="{922AC8F2-BB8B-35FD-713D-5835E5EC0337}"/>
              </a:ext>
            </a:extLst>
          </p:cNvPr>
          <p:cNvSpPr>
            <a:spLocks noGrp="1" noChangeArrowheads="1"/>
          </p:cNvSpPr>
          <p:nvPr>
            <p:ph type="body" idx="1"/>
          </p:nvPr>
        </p:nvSpPr>
        <p:spPr/>
        <p:txBody>
          <a:bodyPr/>
          <a:lstStyle/>
          <a:p>
            <a:pPr>
              <a:spcBef>
                <a:spcPts val="500"/>
              </a:spcBef>
              <a:spcAft>
                <a:spcPts val="500"/>
              </a:spcAft>
            </a:pPr>
            <a:r>
              <a:rPr lang="en-US" altLang="en-US" sz="2800"/>
              <a:t>Thermally stressful environments</a:t>
            </a:r>
          </a:p>
          <a:p>
            <a:pPr>
              <a:spcBef>
                <a:spcPts val="500"/>
              </a:spcBef>
              <a:spcAft>
                <a:spcPts val="500"/>
              </a:spcAft>
              <a:buFont typeface="Symbol" panose="05050102010706020507" pitchFamily="18" charset="2"/>
              <a:buChar char="·"/>
            </a:pPr>
            <a:r>
              <a:rPr lang="en-US" altLang="en-US" sz="2800"/>
              <a:t>Use of alcohol, some medications etc. </a:t>
            </a:r>
          </a:p>
          <a:p>
            <a:pPr>
              <a:spcBef>
                <a:spcPts val="500"/>
              </a:spcBef>
              <a:spcAft>
                <a:spcPts val="500"/>
              </a:spcAft>
              <a:buFont typeface="Symbol" panose="05050102010706020507" pitchFamily="18" charset="2"/>
              <a:buChar char="·"/>
            </a:pPr>
            <a:r>
              <a:rPr lang="en-US" altLang="en-US" sz="2800"/>
              <a:t>Thermally sensitive </a:t>
            </a:r>
          </a:p>
          <a:p>
            <a:pPr>
              <a:spcBef>
                <a:spcPts val="500"/>
              </a:spcBef>
              <a:spcAft>
                <a:spcPts val="500"/>
              </a:spcAft>
              <a:buFont typeface="Symbol" panose="05050102010706020507" pitchFamily="18" charset="2"/>
              <a:buChar char="·"/>
            </a:pPr>
            <a:r>
              <a:rPr lang="en-US" altLang="en-US" sz="2800"/>
              <a:t>Normal factor for Public safety due to unknowns in science, health effects, etc. </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250" name="Rectangle 2">
            <a:extLst>
              <a:ext uri="{FF2B5EF4-FFF2-40B4-BE49-F238E27FC236}">
                <a16:creationId xmlns:a16="http://schemas.microsoft.com/office/drawing/2014/main" id="{C4403330-F66C-150E-2114-269791B9257B}"/>
              </a:ext>
            </a:extLst>
          </p:cNvPr>
          <p:cNvSpPr>
            <a:spLocks noGrp="1" noChangeArrowheads="1"/>
          </p:cNvSpPr>
          <p:nvPr>
            <p:ph type="title"/>
          </p:nvPr>
        </p:nvSpPr>
        <p:spPr>
          <a:xfrm>
            <a:off x="0" y="381000"/>
            <a:ext cx="8458200" cy="1143000"/>
          </a:xfrm>
        </p:spPr>
        <p:txBody>
          <a:bodyPr/>
          <a:lstStyle/>
          <a:p>
            <a:endParaRPr lang="en-US" altLang="en-US"/>
          </a:p>
        </p:txBody>
      </p:sp>
      <p:pic>
        <p:nvPicPr>
          <p:cNvPr id="309251" name="Picture 3">
            <a:extLst>
              <a:ext uri="{FF2B5EF4-FFF2-40B4-BE49-F238E27FC236}">
                <a16:creationId xmlns:a16="http://schemas.microsoft.com/office/drawing/2014/main" id="{4F2E1F77-9855-64FF-6038-625ADFD436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685800"/>
            <a:ext cx="6781800" cy="54848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8" name="Rectangle 2">
            <a:extLst>
              <a:ext uri="{FF2B5EF4-FFF2-40B4-BE49-F238E27FC236}">
                <a16:creationId xmlns:a16="http://schemas.microsoft.com/office/drawing/2014/main" id="{39E22504-3F9F-C10E-86E5-A0AC601CA3FC}"/>
              </a:ext>
            </a:extLst>
          </p:cNvPr>
          <p:cNvSpPr>
            <a:spLocks noGrp="1" noChangeArrowheads="1"/>
          </p:cNvSpPr>
          <p:nvPr>
            <p:ph type="title"/>
          </p:nvPr>
        </p:nvSpPr>
        <p:spPr/>
        <p:txBody>
          <a:bodyPr/>
          <a:lstStyle/>
          <a:p>
            <a:endParaRPr lang="en-US" altLang="en-US"/>
          </a:p>
        </p:txBody>
      </p:sp>
      <p:pic>
        <p:nvPicPr>
          <p:cNvPr id="311299" name="Picture 3">
            <a:extLst>
              <a:ext uri="{FF2B5EF4-FFF2-40B4-BE49-F238E27FC236}">
                <a16:creationId xmlns:a16="http://schemas.microsoft.com/office/drawing/2014/main" id="{50DEF291-D064-D61E-8D72-498723C7AF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762000"/>
            <a:ext cx="7086600" cy="54975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Rectangle 2">
            <a:extLst>
              <a:ext uri="{FF2B5EF4-FFF2-40B4-BE49-F238E27FC236}">
                <a16:creationId xmlns:a16="http://schemas.microsoft.com/office/drawing/2014/main" id="{D46DE185-F33F-4CC1-8C2A-D11B30CF80DB}"/>
              </a:ext>
            </a:extLst>
          </p:cNvPr>
          <p:cNvSpPr>
            <a:spLocks noGrp="1" noChangeArrowheads="1"/>
          </p:cNvSpPr>
          <p:nvPr>
            <p:ph type="title"/>
          </p:nvPr>
        </p:nvSpPr>
        <p:spPr/>
        <p:txBody>
          <a:bodyPr/>
          <a:lstStyle/>
          <a:p>
            <a:r>
              <a:rPr lang="en-US" altLang="en-US"/>
              <a:t>IEEE Gives Guidance about Pulsed RFMW</a:t>
            </a:r>
          </a:p>
        </p:txBody>
      </p:sp>
      <p:sp>
        <p:nvSpPr>
          <p:cNvPr id="314371" name="Rectangle 3">
            <a:extLst>
              <a:ext uri="{FF2B5EF4-FFF2-40B4-BE49-F238E27FC236}">
                <a16:creationId xmlns:a16="http://schemas.microsoft.com/office/drawing/2014/main" id="{81460348-BFC0-C077-216D-ED66E28FAE26}"/>
              </a:ext>
            </a:extLst>
          </p:cNvPr>
          <p:cNvSpPr>
            <a:spLocks noGrp="1" noChangeArrowheads="1"/>
          </p:cNvSpPr>
          <p:nvPr>
            <p:ph type="body" idx="1"/>
          </p:nvPr>
        </p:nvSpPr>
        <p:spPr/>
        <p:txBody>
          <a:bodyPr/>
          <a:lstStyle/>
          <a:p>
            <a:pPr>
              <a:spcBef>
                <a:spcPts val="500"/>
              </a:spcBef>
              <a:spcAft>
                <a:spcPts val="500"/>
              </a:spcAft>
            </a:pPr>
            <a:r>
              <a:rPr lang="en-US" altLang="en-US" sz="2800"/>
              <a:t>Pulsed limit = </a:t>
            </a:r>
            <a:r>
              <a:rPr lang="en-US" altLang="en-US" sz="2800" u="sng"/>
              <a:t>IEEE cw limit x IEEE averaging time (in secs)</a:t>
            </a:r>
            <a:br>
              <a:rPr lang="en-US" altLang="en-US" sz="2800" u="sng"/>
            </a:br>
            <a:r>
              <a:rPr lang="en-US" altLang="en-US" sz="2800"/>
              <a:t>5 x pulse duration (in secs)</a:t>
            </a:r>
          </a:p>
          <a:p>
            <a:pPr>
              <a:spcBef>
                <a:spcPts val="500"/>
              </a:spcBef>
              <a:spcAft>
                <a:spcPts val="500"/>
              </a:spcAft>
              <a:buFont typeface="Symbol" panose="05050102010706020507" pitchFamily="18" charset="2"/>
              <a:buChar char="·"/>
            </a:pPr>
            <a:r>
              <a:rPr lang="en-US" altLang="en-US" sz="2800"/>
              <a:t>Peak E field &lt; 100 kV/m</a:t>
            </a:r>
          </a:p>
          <a:p>
            <a:pPr>
              <a:spcBef>
                <a:spcPts val="500"/>
              </a:spcBef>
              <a:spcAft>
                <a:spcPts val="500"/>
              </a:spcAft>
              <a:buFont typeface="Symbol" panose="05050102010706020507" pitchFamily="18" charset="2"/>
              <a:buChar char="·"/>
            </a:pPr>
            <a:r>
              <a:rPr lang="en-US" altLang="en-US" sz="2800"/>
              <a:t>Cw limits apply to situation in which there are more than five pulses during the averaging time</a:t>
            </a:r>
            <a:endParaRPr lang="en-US" alt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394" name="Rectangle 2">
            <a:extLst>
              <a:ext uri="{FF2B5EF4-FFF2-40B4-BE49-F238E27FC236}">
                <a16:creationId xmlns:a16="http://schemas.microsoft.com/office/drawing/2014/main" id="{A65B3ECB-D8A0-C924-2C27-11A7A36D3065}"/>
              </a:ext>
            </a:extLst>
          </p:cNvPr>
          <p:cNvSpPr>
            <a:spLocks noGrp="1" noChangeArrowheads="1"/>
          </p:cNvSpPr>
          <p:nvPr>
            <p:ph type="title"/>
          </p:nvPr>
        </p:nvSpPr>
        <p:spPr/>
        <p:txBody>
          <a:bodyPr/>
          <a:lstStyle/>
          <a:p>
            <a:r>
              <a:rPr lang="en-US" altLang="en-US"/>
              <a:t>IEEE Gives Guidance about Pulsed RFMW (cont.)</a:t>
            </a:r>
          </a:p>
        </p:txBody>
      </p:sp>
      <p:sp>
        <p:nvSpPr>
          <p:cNvPr id="315395" name="Rectangle 3">
            <a:extLst>
              <a:ext uri="{FF2B5EF4-FFF2-40B4-BE49-F238E27FC236}">
                <a16:creationId xmlns:a16="http://schemas.microsoft.com/office/drawing/2014/main" id="{B25F2328-47A4-842A-EDB0-092A3BBF1B14}"/>
              </a:ext>
            </a:extLst>
          </p:cNvPr>
          <p:cNvSpPr>
            <a:spLocks noGrp="1" noChangeArrowheads="1"/>
          </p:cNvSpPr>
          <p:nvPr>
            <p:ph type="body" idx="1"/>
          </p:nvPr>
        </p:nvSpPr>
        <p:spPr/>
        <p:txBody>
          <a:bodyPr/>
          <a:lstStyle/>
          <a:p>
            <a:r>
              <a:rPr lang="en-US" altLang="en-US" sz="2800"/>
              <a:t>Pulsed mw creates mini shock waves which radar operators have reported as clicking sound: may be responsible for eye and neuropharmacological effects reported for pulsed mw according to Lin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6578" name="Rectangle 2">
            <a:extLst>
              <a:ext uri="{FF2B5EF4-FFF2-40B4-BE49-F238E27FC236}">
                <a16:creationId xmlns:a16="http://schemas.microsoft.com/office/drawing/2014/main" id="{A200B386-FA7C-D830-8187-CED54A6ECA8D}"/>
              </a:ext>
            </a:extLst>
          </p:cNvPr>
          <p:cNvSpPr>
            <a:spLocks noGrp="1" noChangeArrowheads="1"/>
          </p:cNvSpPr>
          <p:nvPr>
            <p:ph type="title"/>
          </p:nvPr>
        </p:nvSpPr>
        <p:spPr/>
        <p:txBody>
          <a:bodyPr/>
          <a:lstStyle/>
          <a:p>
            <a:r>
              <a:rPr lang="en-US" altLang="en-US"/>
              <a:t>Applicable OSHA Standards (cont.)</a:t>
            </a:r>
          </a:p>
        </p:txBody>
      </p:sp>
      <p:sp>
        <p:nvSpPr>
          <p:cNvPr id="536579" name="Rectangle 3">
            <a:extLst>
              <a:ext uri="{FF2B5EF4-FFF2-40B4-BE49-F238E27FC236}">
                <a16:creationId xmlns:a16="http://schemas.microsoft.com/office/drawing/2014/main" id="{45AF5B10-AADA-84DE-9CE9-FE448B00FEE6}"/>
              </a:ext>
            </a:extLst>
          </p:cNvPr>
          <p:cNvSpPr>
            <a:spLocks noGrp="1" noChangeArrowheads="1"/>
          </p:cNvSpPr>
          <p:nvPr>
            <p:ph type="body" idx="1"/>
          </p:nvPr>
        </p:nvSpPr>
        <p:spPr/>
        <p:txBody>
          <a:bodyPr/>
          <a:lstStyle/>
          <a:p>
            <a:r>
              <a:rPr lang="en-US" altLang="en-US" sz="2800"/>
              <a:t>1904 - Record Keeping</a:t>
            </a:r>
          </a:p>
          <a:p>
            <a:pPr lvl="1"/>
            <a:r>
              <a:rPr lang="en-US" altLang="en-US" sz="2400"/>
              <a:t>Log of injuries and illnesses, accidents</a:t>
            </a:r>
          </a:p>
          <a:p>
            <a:r>
              <a:rPr lang="en-US" altLang="en-US" sz="2800"/>
              <a:t>1910.1020 - Access to Employee Exposure and Medical Records</a:t>
            </a:r>
          </a:p>
          <a:p>
            <a:r>
              <a:rPr lang="en-US" altLang="en-US" sz="2800"/>
              <a:t>1926.20 – Construction Safety Plan</a:t>
            </a:r>
          </a:p>
          <a:p>
            <a:r>
              <a:rPr lang="en-US" altLang="en-US" sz="2800"/>
              <a:t>Section 5(a)(1) of OSH Act</a:t>
            </a:r>
          </a:p>
          <a:p>
            <a:pPr lvl="1"/>
            <a:r>
              <a:rPr lang="en-US" altLang="en-US" sz="2400"/>
              <a:t>Requires a safe and healthful workplace free of recognized serious hazards</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Rectangle 2">
            <a:extLst>
              <a:ext uri="{FF2B5EF4-FFF2-40B4-BE49-F238E27FC236}">
                <a16:creationId xmlns:a16="http://schemas.microsoft.com/office/drawing/2014/main" id="{36710525-093B-BB18-7088-61F0DFC18E0F}"/>
              </a:ext>
            </a:extLst>
          </p:cNvPr>
          <p:cNvSpPr>
            <a:spLocks noGrp="1" noChangeArrowheads="1"/>
          </p:cNvSpPr>
          <p:nvPr>
            <p:ph type="title"/>
          </p:nvPr>
        </p:nvSpPr>
        <p:spPr/>
        <p:txBody>
          <a:bodyPr/>
          <a:lstStyle/>
          <a:p>
            <a:r>
              <a:rPr lang="en-US" altLang="en-US"/>
              <a:t>Changes to C95.4-1992 (Supplements)</a:t>
            </a:r>
          </a:p>
        </p:txBody>
      </p:sp>
      <p:sp>
        <p:nvSpPr>
          <p:cNvPr id="316419" name="Rectangle 3">
            <a:extLst>
              <a:ext uri="{FF2B5EF4-FFF2-40B4-BE49-F238E27FC236}">
                <a16:creationId xmlns:a16="http://schemas.microsoft.com/office/drawing/2014/main" id="{389C1E2E-E916-8681-875D-2E22643EA33C}"/>
              </a:ext>
            </a:extLst>
          </p:cNvPr>
          <p:cNvSpPr>
            <a:spLocks noGrp="1" noChangeArrowheads="1"/>
          </p:cNvSpPr>
          <p:nvPr>
            <p:ph type="body" idx="1"/>
          </p:nvPr>
        </p:nvSpPr>
        <p:spPr/>
        <p:txBody>
          <a:bodyPr/>
          <a:lstStyle/>
          <a:p>
            <a:pPr>
              <a:lnSpc>
                <a:spcPct val="90000"/>
              </a:lnSpc>
              <a:spcBef>
                <a:spcPts val="500"/>
              </a:spcBef>
              <a:spcAft>
                <a:spcPts val="500"/>
              </a:spcAft>
            </a:pPr>
            <a:r>
              <a:rPr lang="en-US" altLang="en-US" sz="2800"/>
              <a:t>Induced current measurements are not necessary for frequencies &lt; 450 kHz (controlled) and &lt; 200 kHz (uncontrolled), or if field strengths are low (e.g., 16% at 27 MHz). </a:t>
            </a:r>
          </a:p>
          <a:p>
            <a:pPr>
              <a:lnSpc>
                <a:spcPct val="90000"/>
              </a:lnSpc>
              <a:spcBef>
                <a:spcPts val="500"/>
              </a:spcBef>
              <a:spcAft>
                <a:spcPts val="500"/>
              </a:spcAft>
              <a:buFont typeface="Symbol" panose="05050102010706020507" pitchFamily="18" charset="2"/>
              <a:buChar char="·"/>
            </a:pPr>
            <a:r>
              <a:rPr lang="en-US" altLang="en-US" sz="2800"/>
              <a:t>Changes to the averaging time for RF currents, including prohibition of RF burns. </a:t>
            </a:r>
          </a:p>
          <a:p>
            <a:pPr>
              <a:lnSpc>
                <a:spcPct val="90000"/>
              </a:lnSpc>
              <a:spcBef>
                <a:spcPts val="500"/>
              </a:spcBef>
              <a:spcAft>
                <a:spcPts val="500"/>
              </a:spcAft>
              <a:buFont typeface="Symbol" panose="05050102010706020507" pitchFamily="18" charset="2"/>
              <a:buChar char="·"/>
            </a:pPr>
            <a:r>
              <a:rPr lang="en-US" altLang="en-US" sz="2800"/>
              <a:t>Definition of Spatial Average </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6" name="Rectangle 2">
            <a:extLst>
              <a:ext uri="{FF2B5EF4-FFF2-40B4-BE49-F238E27FC236}">
                <a16:creationId xmlns:a16="http://schemas.microsoft.com/office/drawing/2014/main" id="{7B1A7666-1800-9179-3B40-76FBAE818509}"/>
              </a:ext>
            </a:extLst>
          </p:cNvPr>
          <p:cNvSpPr>
            <a:spLocks noGrp="1" noChangeArrowheads="1"/>
          </p:cNvSpPr>
          <p:nvPr>
            <p:ph type="title"/>
          </p:nvPr>
        </p:nvSpPr>
        <p:spPr/>
        <p:txBody>
          <a:bodyPr/>
          <a:lstStyle/>
          <a:p>
            <a:r>
              <a:rPr lang="en-US" altLang="en-US"/>
              <a:t>Changes to C95.4-1992 (Supplements) (cont.)</a:t>
            </a:r>
          </a:p>
        </p:txBody>
      </p:sp>
      <p:sp>
        <p:nvSpPr>
          <p:cNvPr id="318467" name="Rectangle 3">
            <a:extLst>
              <a:ext uri="{FF2B5EF4-FFF2-40B4-BE49-F238E27FC236}">
                <a16:creationId xmlns:a16="http://schemas.microsoft.com/office/drawing/2014/main" id="{A84A05FC-6D3D-C28C-370A-666D814881B5}"/>
              </a:ext>
            </a:extLst>
          </p:cNvPr>
          <p:cNvSpPr>
            <a:spLocks noGrp="1" noChangeArrowheads="1"/>
          </p:cNvSpPr>
          <p:nvPr>
            <p:ph type="body" idx="1"/>
          </p:nvPr>
        </p:nvSpPr>
        <p:spPr/>
        <p:txBody>
          <a:bodyPr/>
          <a:lstStyle/>
          <a:p>
            <a:pPr>
              <a:spcBef>
                <a:spcPts val="500"/>
              </a:spcBef>
              <a:spcAft>
                <a:spcPts val="500"/>
              </a:spcAft>
              <a:buFont typeface="Symbol" panose="05050102010706020507" pitchFamily="18" charset="2"/>
              <a:buChar char="·"/>
            </a:pPr>
            <a:r>
              <a:rPr lang="en-US" altLang="en-US" sz="2800"/>
              <a:t>Definition of Averaging Volume for Spatial-Peak SAR </a:t>
            </a:r>
          </a:p>
          <a:p>
            <a:pPr>
              <a:spcBef>
                <a:spcPts val="500"/>
              </a:spcBef>
              <a:spcAft>
                <a:spcPts val="500"/>
              </a:spcAft>
              <a:buFont typeface="Symbol" panose="05050102010706020507" pitchFamily="18" charset="2"/>
              <a:buChar char="·"/>
            </a:pPr>
            <a:r>
              <a:rPr lang="en-US" altLang="en-US" sz="2800"/>
              <a:t>Establishes minimum measuring distance of 5 cm. </a:t>
            </a:r>
          </a:p>
          <a:p>
            <a:pPr>
              <a:spcBef>
                <a:spcPts val="500"/>
              </a:spcBef>
              <a:spcAft>
                <a:spcPts val="500"/>
              </a:spcAft>
              <a:buFont typeface="Symbol" panose="05050102010706020507" pitchFamily="18" charset="2"/>
              <a:buChar char="·"/>
            </a:pPr>
            <a:r>
              <a:rPr lang="en-US" altLang="en-US" sz="2800"/>
              <a:t>Defines radiated power.</a:t>
            </a:r>
            <a:endParaRPr lang="en-US" altLang="en-US"/>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Rectangle 2">
            <a:extLst>
              <a:ext uri="{FF2B5EF4-FFF2-40B4-BE49-F238E27FC236}">
                <a16:creationId xmlns:a16="http://schemas.microsoft.com/office/drawing/2014/main" id="{409E00ED-AC9D-C83A-6575-704B8AF2275E}"/>
              </a:ext>
            </a:extLst>
          </p:cNvPr>
          <p:cNvSpPr>
            <a:spLocks noGrp="1" noChangeArrowheads="1"/>
          </p:cNvSpPr>
          <p:nvPr>
            <p:ph type="title"/>
          </p:nvPr>
        </p:nvSpPr>
        <p:spPr/>
        <p:txBody>
          <a:bodyPr/>
          <a:lstStyle/>
          <a:p>
            <a:r>
              <a:rPr lang="en-US" altLang="en-US"/>
              <a:t>Spatial Averaging</a:t>
            </a:r>
          </a:p>
        </p:txBody>
      </p:sp>
      <p:sp>
        <p:nvSpPr>
          <p:cNvPr id="319491" name="Rectangle 3">
            <a:extLst>
              <a:ext uri="{FF2B5EF4-FFF2-40B4-BE49-F238E27FC236}">
                <a16:creationId xmlns:a16="http://schemas.microsoft.com/office/drawing/2014/main" id="{1B4DC753-8A95-A7A8-59CC-E88A16BBB01C}"/>
              </a:ext>
            </a:extLst>
          </p:cNvPr>
          <p:cNvSpPr>
            <a:spLocks noGrp="1" noChangeArrowheads="1"/>
          </p:cNvSpPr>
          <p:nvPr>
            <p:ph type="body" idx="1"/>
          </p:nvPr>
        </p:nvSpPr>
        <p:spPr/>
        <p:txBody>
          <a:bodyPr/>
          <a:lstStyle/>
          <a:p>
            <a:pPr>
              <a:spcBef>
                <a:spcPts val="500"/>
              </a:spcBef>
              <a:spcAft>
                <a:spcPts val="500"/>
              </a:spcAft>
              <a:buFont typeface="Symbol" panose="05050102010706020507" pitchFamily="18" charset="2"/>
              <a:buChar char="·"/>
            </a:pPr>
            <a:r>
              <a:rPr lang="en-US" altLang="en-US" sz="2800"/>
              <a:t>ANSI standard is confusing regarding partial-body vs. non-uniform exposure. </a:t>
            </a:r>
          </a:p>
          <a:p>
            <a:pPr>
              <a:spcBef>
                <a:spcPts val="500"/>
              </a:spcBef>
              <a:spcAft>
                <a:spcPts val="500"/>
              </a:spcAft>
              <a:buFont typeface="Symbol" panose="05050102010706020507" pitchFamily="18" charset="2"/>
              <a:buChar char="·"/>
            </a:pPr>
            <a:r>
              <a:rPr lang="en-US" altLang="en-US" sz="2800"/>
              <a:t>Exception for testes and eyes (See interpretation). </a:t>
            </a:r>
          </a:p>
          <a:p>
            <a:pPr>
              <a:spcBef>
                <a:spcPts val="500"/>
              </a:spcBef>
              <a:spcAft>
                <a:spcPts val="500"/>
              </a:spcAft>
              <a:buFont typeface="Symbol" panose="05050102010706020507" pitchFamily="18" charset="2"/>
              <a:buChar char="·"/>
            </a:pPr>
            <a:r>
              <a:rPr lang="en-US" altLang="en-US" sz="2800"/>
              <a:t>OSHA standards, based on old ANSI, does not allow for spatial averaging.</a:t>
            </a:r>
            <a:endParaRPr lang="en-US" altLang="en-US"/>
          </a:p>
          <a:p>
            <a:endParaRPr lang="en-US" altLang="en-US"/>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45762" name="Picture 1026">
            <a:extLst>
              <a:ext uri="{FF2B5EF4-FFF2-40B4-BE49-F238E27FC236}">
                <a16:creationId xmlns:a16="http://schemas.microsoft.com/office/drawing/2014/main" id="{6D49E775-17D9-6733-3404-5331936AF3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0"/>
            <a:ext cx="75438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3618" name="Rectangle 2">
            <a:extLst>
              <a:ext uri="{FF2B5EF4-FFF2-40B4-BE49-F238E27FC236}">
                <a16:creationId xmlns:a16="http://schemas.microsoft.com/office/drawing/2014/main" id="{FF501175-5B0F-5D34-F93D-E9E996029AB1}"/>
              </a:ext>
            </a:extLst>
          </p:cNvPr>
          <p:cNvSpPr>
            <a:spLocks noGrp="1" noChangeArrowheads="1"/>
          </p:cNvSpPr>
          <p:nvPr>
            <p:ph type="title"/>
          </p:nvPr>
        </p:nvSpPr>
        <p:spPr/>
        <p:txBody>
          <a:bodyPr/>
          <a:lstStyle/>
          <a:p>
            <a:r>
              <a:rPr lang="en-US" altLang="en-US"/>
              <a:t>Miscellaneous Slides:</a:t>
            </a:r>
            <a:br>
              <a:rPr lang="en-US" altLang="en-US"/>
            </a:br>
            <a:r>
              <a:rPr lang="en-US" altLang="en-US"/>
              <a:t>RF Exposure Classes</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0850" name="Rectangle 2">
            <a:extLst>
              <a:ext uri="{FF2B5EF4-FFF2-40B4-BE49-F238E27FC236}">
                <a16:creationId xmlns:a16="http://schemas.microsoft.com/office/drawing/2014/main" id="{CBFCE4DB-8E28-0D50-DF9F-FC226B0DE5E8}"/>
              </a:ext>
            </a:extLst>
          </p:cNvPr>
          <p:cNvSpPr>
            <a:spLocks noGrp="1" noChangeArrowheads="1"/>
          </p:cNvSpPr>
          <p:nvPr>
            <p:ph type="title"/>
          </p:nvPr>
        </p:nvSpPr>
        <p:spPr/>
        <p:txBody>
          <a:bodyPr/>
          <a:lstStyle/>
          <a:p>
            <a:r>
              <a:rPr lang="en-US" altLang="en-US" sz="4000"/>
              <a:t>Proposal for ANSI </a:t>
            </a:r>
            <a:br>
              <a:rPr lang="en-US" altLang="en-US" sz="4000"/>
            </a:br>
            <a:r>
              <a:rPr lang="en-US" altLang="en-US" sz="4000"/>
              <a:t>RF Program Standard</a:t>
            </a:r>
            <a:endParaRPr lang="en-US" altLang="en-US"/>
          </a:p>
        </p:txBody>
      </p:sp>
      <p:sp>
        <p:nvSpPr>
          <p:cNvPr id="590851" name="Rectangle 3">
            <a:extLst>
              <a:ext uri="{FF2B5EF4-FFF2-40B4-BE49-F238E27FC236}">
                <a16:creationId xmlns:a16="http://schemas.microsoft.com/office/drawing/2014/main" id="{0AF3890A-8AB7-623D-81F7-14EA0769E0D1}"/>
              </a:ext>
            </a:extLst>
          </p:cNvPr>
          <p:cNvSpPr>
            <a:spLocks noGrp="1" noChangeArrowheads="1"/>
          </p:cNvSpPr>
          <p:nvPr>
            <p:ph type="body" idx="1"/>
          </p:nvPr>
        </p:nvSpPr>
        <p:spPr>
          <a:xfrm>
            <a:off x="1219200" y="1905000"/>
            <a:ext cx="7924800" cy="4116388"/>
          </a:xfrm>
        </p:spPr>
        <p:txBody>
          <a:bodyPr/>
          <a:lstStyle/>
          <a:p>
            <a:pPr marL="168275" indent="-168275" defTabSz="442913">
              <a:lnSpc>
                <a:spcPct val="120000"/>
              </a:lnSpc>
            </a:pPr>
            <a:r>
              <a:rPr lang="en-US" altLang="en-US" sz="2400" b="1"/>
              <a:t>Class I areas: No signs needed.</a:t>
            </a:r>
          </a:p>
          <a:p>
            <a:pPr marL="168275" indent="-168275" defTabSz="442913">
              <a:lnSpc>
                <a:spcPct val="120000"/>
              </a:lnSpc>
            </a:pPr>
            <a:r>
              <a:rPr lang="en-US" altLang="en-US" sz="2400" b="1"/>
              <a:t>Class II areas: Notice Signs are suggested</a:t>
            </a:r>
          </a:p>
          <a:p>
            <a:pPr marL="168275" indent="-168275" defTabSz="442913">
              <a:lnSpc>
                <a:spcPct val="120000"/>
              </a:lnSpc>
            </a:pPr>
            <a:r>
              <a:rPr lang="en-US" altLang="en-US" sz="2400" b="1"/>
              <a:t>Class III areas: Caution Signs are required</a:t>
            </a:r>
          </a:p>
          <a:p>
            <a:pPr marL="168275" indent="-168275" defTabSz="442913">
              <a:lnSpc>
                <a:spcPct val="120000"/>
              </a:lnSpc>
            </a:pPr>
            <a:r>
              <a:rPr lang="en-US" altLang="en-US" sz="2400" b="1"/>
              <a:t>Class IV areas: Warning Signs are required</a:t>
            </a:r>
          </a:p>
          <a:p>
            <a:pPr marL="168275" indent="-168275" defTabSz="442913">
              <a:lnSpc>
                <a:spcPct val="120000"/>
              </a:lnSpc>
            </a:pPr>
            <a:r>
              <a:rPr lang="en-US" altLang="en-US" sz="2400" b="1"/>
              <a:t>Class V areas: Danger Signs are required</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100" name="Rectangle 4">
            <a:extLst>
              <a:ext uri="{FF2B5EF4-FFF2-40B4-BE49-F238E27FC236}">
                <a16:creationId xmlns:a16="http://schemas.microsoft.com/office/drawing/2014/main" id="{DBD62F42-D5B6-A459-346D-2DA0991FE539}"/>
              </a:ext>
            </a:extLst>
          </p:cNvPr>
          <p:cNvSpPr>
            <a:spLocks noGrp="1" noChangeArrowheads="1"/>
          </p:cNvSpPr>
          <p:nvPr>
            <p:ph type="title"/>
          </p:nvPr>
        </p:nvSpPr>
        <p:spPr/>
        <p:txBody>
          <a:bodyPr/>
          <a:lstStyle/>
          <a:p>
            <a:r>
              <a:rPr lang="en-US" altLang="en-US"/>
              <a:t>Category I Areas</a:t>
            </a:r>
          </a:p>
        </p:txBody>
      </p:sp>
      <p:sp>
        <p:nvSpPr>
          <p:cNvPr id="132101" name="Rectangle 5">
            <a:extLst>
              <a:ext uri="{FF2B5EF4-FFF2-40B4-BE49-F238E27FC236}">
                <a16:creationId xmlns:a16="http://schemas.microsoft.com/office/drawing/2014/main" id="{4CD5AA1D-C390-BD00-7A88-BFA79AA721A2}"/>
              </a:ext>
            </a:extLst>
          </p:cNvPr>
          <p:cNvSpPr>
            <a:spLocks noGrp="1" noChangeArrowheads="1"/>
          </p:cNvSpPr>
          <p:nvPr>
            <p:ph type="body" idx="1"/>
          </p:nvPr>
        </p:nvSpPr>
        <p:spPr/>
        <p:txBody>
          <a:bodyPr/>
          <a:lstStyle/>
          <a:p>
            <a:r>
              <a:rPr lang="en-US" altLang="en-US" sz="2800"/>
              <a:t>Locations where RF fields are too weak to cause exposures greater than the FCC general population (public) limits.</a:t>
            </a:r>
          </a:p>
          <a:p>
            <a:endParaRPr lang="en-US" altLang="en-US" sz="2800"/>
          </a:p>
          <a:p>
            <a:r>
              <a:rPr lang="en-US" altLang="en-US" sz="2800"/>
              <a:t>No dependence on controls, including time averaging.</a:t>
            </a:r>
          </a:p>
          <a:p>
            <a:pPr>
              <a:buFontTx/>
              <a:buNone/>
            </a:pPr>
            <a:endParaRPr lang="en-US" altLang="en-US" sz="2800"/>
          </a:p>
          <a:p>
            <a:r>
              <a:rPr lang="en-US" altLang="en-US" sz="2800"/>
              <a:t>NO RF SAFETY PROGRAM NEEDED!!</a:t>
            </a:r>
          </a:p>
          <a:p>
            <a:endParaRPr lang="en-US" altLang="en-US" sz="280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6" name="Rectangle 6">
            <a:extLst>
              <a:ext uri="{FF2B5EF4-FFF2-40B4-BE49-F238E27FC236}">
                <a16:creationId xmlns:a16="http://schemas.microsoft.com/office/drawing/2014/main" id="{01F30189-167D-17B6-0F36-560BCDA0F5EF}"/>
              </a:ext>
            </a:extLst>
          </p:cNvPr>
          <p:cNvSpPr>
            <a:spLocks noGrp="1" noChangeArrowheads="1"/>
          </p:cNvSpPr>
          <p:nvPr>
            <p:ph type="title"/>
          </p:nvPr>
        </p:nvSpPr>
        <p:spPr/>
        <p:txBody>
          <a:bodyPr/>
          <a:lstStyle/>
          <a:p>
            <a:r>
              <a:rPr lang="en-US" altLang="en-US"/>
              <a:t>Category II Areas</a:t>
            </a:r>
          </a:p>
        </p:txBody>
      </p:sp>
      <p:sp>
        <p:nvSpPr>
          <p:cNvPr id="133127" name="Rectangle 7">
            <a:extLst>
              <a:ext uri="{FF2B5EF4-FFF2-40B4-BE49-F238E27FC236}">
                <a16:creationId xmlns:a16="http://schemas.microsoft.com/office/drawing/2014/main" id="{42F43AC6-E345-6D53-E715-62C9140CCEC7}"/>
              </a:ext>
            </a:extLst>
          </p:cNvPr>
          <p:cNvSpPr>
            <a:spLocks noGrp="1" noChangeArrowheads="1"/>
          </p:cNvSpPr>
          <p:nvPr>
            <p:ph type="body" idx="1"/>
          </p:nvPr>
        </p:nvSpPr>
        <p:spPr/>
        <p:txBody>
          <a:bodyPr/>
          <a:lstStyle/>
          <a:p>
            <a:r>
              <a:rPr lang="en-US" altLang="en-US"/>
              <a:t>Potential exposures are controlled to ensure compliance with FCC Public limits.</a:t>
            </a:r>
          </a:p>
          <a:p>
            <a:endParaRPr lang="en-US" altLang="en-US"/>
          </a:p>
          <a:p>
            <a:r>
              <a:rPr lang="en-US" altLang="en-US"/>
              <a:t>Must maintain controls, such as time averaging and shielding, to remain below public limits.</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50" name="Rectangle 1030">
            <a:extLst>
              <a:ext uri="{FF2B5EF4-FFF2-40B4-BE49-F238E27FC236}">
                <a16:creationId xmlns:a16="http://schemas.microsoft.com/office/drawing/2014/main" id="{9EE8F10A-6BE0-7ED3-379E-02E2E784A262}"/>
              </a:ext>
            </a:extLst>
          </p:cNvPr>
          <p:cNvSpPr>
            <a:spLocks noGrp="1" noChangeArrowheads="1"/>
          </p:cNvSpPr>
          <p:nvPr>
            <p:ph type="title"/>
          </p:nvPr>
        </p:nvSpPr>
        <p:spPr/>
        <p:txBody>
          <a:bodyPr/>
          <a:lstStyle/>
          <a:p>
            <a:r>
              <a:rPr lang="en-US" altLang="en-US"/>
              <a:t>Category III Areas</a:t>
            </a:r>
          </a:p>
        </p:txBody>
      </p:sp>
      <p:sp>
        <p:nvSpPr>
          <p:cNvPr id="134151" name="Rectangle 1031">
            <a:extLst>
              <a:ext uri="{FF2B5EF4-FFF2-40B4-BE49-F238E27FC236}">
                <a16:creationId xmlns:a16="http://schemas.microsoft.com/office/drawing/2014/main" id="{748B19E7-EA21-844D-3032-DF185B241EC6}"/>
              </a:ext>
            </a:extLst>
          </p:cNvPr>
          <p:cNvSpPr>
            <a:spLocks noGrp="1" noChangeArrowheads="1"/>
          </p:cNvSpPr>
          <p:nvPr>
            <p:ph type="body" idx="1"/>
          </p:nvPr>
        </p:nvSpPr>
        <p:spPr/>
        <p:txBody>
          <a:bodyPr/>
          <a:lstStyle/>
          <a:p>
            <a:r>
              <a:rPr lang="en-US" altLang="en-US"/>
              <a:t>Locations where RF fields are too weak to cause exposures greater than the FCC Occupational limits.</a:t>
            </a:r>
          </a:p>
          <a:p>
            <a:endParaRPr lang="en-US" altLang="en-US"/>
          </a:p>
          <a:p>
            <a:r>
              <a:rPr lang="en-US" altLang="en-US"/>
              <a:t>No dependence on controls, including time averaging.</a:t>
            </a:r>
          </a:p>
          <a:p>
            <a:endParaRPr lang="en-US" altLang="en-US"/>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4" name="Rectangle 6">
            <a:extLst>
              <a:ext uri="{FF2B5EF4-FFF2-40B4-BE49-F238E27FC236}">
                <a16:creationId xmlns:a16="http://schemas.microsoft.com/office/drawing/2014/main" id="{AC3527F5-E639-5BA9-A481-A499524B4753}"/>
              </a:ext>
            </a:extLst>
          </p:cNvPr>
          <p:cNvSpPr>
            <a:spLocks noGrp="1" noChangeArrowheads="1"/>
          </p:cNvSpPr>
          <p:nvPr>
            <p:ph type="title"/>
          </p:nvPr>
        </p:nvSpPr>
        <p:spPr/>
        <p:txBody>
          <a:bodyPr/>
          <a:lstStyle/>
          <a:p>
            <a:r>
              <a:rPr lang="en-US" altLang="en-US"/>
              <a:t>Category IV Areas</a:t>
            </a:r>
          </a:p>
        </p:txBody>
      </p:sp>
      <p:sp>
        <p:nvSpPr>
          <p:cNvPr id="135175" name="Rectangle 7">
            <a:extLst>
              <a:ext uri="{FF2B5EF4-FFF2-40B4-BE49-F238E27FC236}">
                <a16:creationId xmlns:a16="http://schemas.microsoft.com/office/drawing/2014/main" id="{351167C2-0F38-E950-8895-4BA5B134C6FE}"/>
              </a:ext>
            </a:extLst>
          </p:cNvPr>
          <p:cNvSpPr>
            <a:spLocks noGrp="1" noChangeArrowheads="1"/>
          </p:cNvSpPr>
          <p:nvPr>
            <p:ph type="body" idx="1"/>
          </p:nvPr>
        </p:nvSpPr>
        <p:spPr/>
        <p:txBody>
          <a:bodyPr/>
          <a:lstStyle/>
          <a:p>
            <a:r>
              <a:rPr lang="en-US" altLang="en-US"/>
              <a:t>Potential exposures are controlled to ensure compliance with FCC Occupational limits.</a:t>
            </a:r>
          </a:p>
          <a:p>
            <a:endParaRPr lang="en-US" altLang="en-US"/>
          </a:p>
          <a:p>
            <a:r>
              <a:rPr lang="en-US" altLang="en-US"/>
              <a:t>Must maintain controls, such as time averaging and shielding, to remain below Occupational limits.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330" name="Rectangle 2">
            <a:extLst>
              <a:ext uri="{FF2B5EF4-FFF2-40B4-BE49-F238E27FC236}">
                <a16:creationId xmlns:a16="http://schemas.microsoft.com/office/drawing/2014/main" id="{0AC87CCB-8961-12A0-7EAC-9A8E1EB7889B}"/>
              </a:ext>
            </a:extLst>
          </p:cNvPr>
          <p:cNvSpPr>
            <a:spLocks noGrp="1" noChangeArrowheads="1"/>
          </p:cNvSpPr>
          <p:nvPr>
            <p:ph type="title"/>
          </p:nvPr>
        </p:nvSpPr>
        <p:spPr/>
        <p:txBody>
          <a:bodyPr/>
          <a:lstStyle/>
          <a:p>
            <a:r>
              <a:rPr lang="en-US" altLang="en-US"/>
              <a:t>Consensus Standards: ACGIH TLVs</a:t>
            </a:r>
          </a:p>
        </p:txBody>
      </p:sp>
      <p:sp>
        <p:nvSpPr>
          <p:cNvPr id="483331" name="Rectangle 3">
            <a:extLst>
              <a:ext uri="{FF2B5EF4-FFF2-40B4-BE49-F238E27FC236}">
                <a16:creationId xmlns:a16="http://schemas.microsoft.com/office/drawing/2014/main" id="{6FE154C7-EE72-2FED-F4C3-DDB60068B7E0}"/>
              </a:ext>
            </a:extLst>
          </p:cNvPr>
          <p:cNvSpPr>
            <a:spLocks noGrp="1" noChangeArrowheads="1"/>
          </p:cNvSpPr>
          <p:nvPr>
            <p:ph type="body" idx="1"/>
          </p:nvPr>
        </p:nvSpPr>
        <p:spPr/>
        <p:txBody>
          <a:bodyPr/>
          <a:lstStyle/>
          <a:p>
            <a:r>
              <a:rPr lang="en-US" altLang="en-US" sz="2800"/>
              <a:t>Ultraviolet Radiation</a:t>
            </a:r>
          </a:p>
          <a:p>
            <a:r>
              <a:rPr lang="en-US" altLang="en-US" sz="2800"/>
              <a:t>Light and Near-Infrared Radiation</a:t>
            </a:r>
          </a:p>
          <a:p>
            <a:r>
              <a:rPr lang="en-US" altLang="en-US" sz="2800"/>
              <a:t>Lasers</a:t>
            </a:r>
          </a:p>
          <a:p>
            <a:r>
              <a:rPr lang="en-US" altLang="en-US" sz="2800"/>
              <a:t>Radiofrequency/Microwave Radiation</a:t>
            </a:r>
          </a:p>
          <a:p>
            <a:r>
              <a:rPr lang="en-US" altLang="en-US" sz="2800"/>
              <a:t>Sub-RF and Static Electric Fields</a:t>
            </a:r>
          </a:p>
          <a:p>
            <a:r>
              <a:rPr lang="en-US" altLang="en-US" sz="2800"/>
              <a:t>Sub-RF Magnetic Fields</a:t>
            </a:r>
          </a:p>
          <a:p>
            <a:r>
              <a:rPr lang="en-US" altLang="en-US" sz="2800"/>
              <a:t>Static Magnetic Fields</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8" name="Rectangle 1030">
            <a:extLst>
              <a:ext uri="{FF2B5EF4-FFF2-40B4-BE49-F238E27FC236}">
                <a16:creationId xmlns:a16="http://schemas.microsoft.com/office/drawing/2014/main" id="{62D7F3E1-682E-3A95-41D9-73ADE8854FD4}"/>
              </a:ext>
            </a:extLst>
          </p:cNvPr>
          <p:cNvSpPr>
            <a:spLocks noGrp="1" noChangeArrowheads="1"/>
          </p:cNvSpPr>
          <p:nvPr>
            <p:ph type="title"/>
          </p:nvPr>
        </p:nvSpPr>
        <p:spPr/>
        <p:txBody>
          <a:bodyPr/>
          <a:lstStyle/>
          <a:p>
            <a:r>
              <a:rPr lang="en-US" altLang="en-US"/>
              <a:t>Category V Areas</a:t>
            </a:r>
          </a:p>
        </p:txBody>
      </p:sp>
      <p:sp>
        <p:nvSpPr>
          <p:cNvPr id="136199" name="Rectangle 1031">
            <a:extLst>
              <a:ext uri="{FF2B5EF4-FFF2-40B4-BE49-F238E27FC236}">
                <a16:creationId xmlns:a16="http://schemas.microsoft.com/office/drawing/2014/main" id="{CF0ED276-AC77-2959-A755-D388896F29DD}"/>
              </a:ext>
            </a:extLst>
          </p:cNvPr>
          <p:cNvSpPr>
            <a:spLocks noGrp="1" noChangeArrowheads="1"/>
          </p:cNvSpPr>
          <p:nvPr>
            <p:ph type="body" idx="1"/>
          </p:nvPr>
        </p:nvSpPr>
        <p:spPr/>
        <p:txBody>
          <a:bodyPr/>
          <a:lstStyle/>
          <a:p>
            <a:r>
              <a:rPr lang="en-US" altLang="en-US"/>
              <a:t>Exposure conditions which can not be controlled to comply with FCC Occupational limits.</a:t>
            </a:r>
          </a:p>
          <a:p>
            <a:endParaRPr lang="en-US" altLang="en-US"/>
          </a:p>
          <a:p>
            <a:r>
              <a:rPr lang="en-US" altLang="en-US"/>
              <a:t>Includes surfaces which will cause serious RF burns if contacted.</a:t>
            </a:r>
          </a:p>
          <a:p>
            <a:endParaRPr lang="en-US" altLang="en-US"/>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a:extLst>
              <a:ext uri="{FF2B5EF4-FFF2-40B4-BE49-F238E27FC236}">
                <a16:creationId xmlns:a16="http://schemas.microsoft.com/office/drawing/2014/main" id="{C9FA4DA9-DD2A-F60A-B0EF-086485147F5A}"/>
              </a:ext>
            </a:extLst>
          </p:cNvPr>
          <p:cNvSpPr>
            <a:spLocks noGrp="1" noChangeArrowheads="1"/>
          </p:cNvSpPr>
          <p:nvPr>
            <p:ph type="title"/>
          </p:nvPr>
        </p:nvSpPr>
        <p:spPr>
          <a:xfrm>
            <a:off x="1295400" y="533400"/>
            <a:ext cx="7772400" cy="3810000"/>
          </a:xfrm>
        </p:spPr>
        <p:txBody>
          <a:bodyPr/>
          <a:lstStyle/>
          <a:p>
            <a:r>
              <a:rPr lang="en-US" altLang="en-US"/>
              <a:t>Summary Tables of Program Elements Needed for Each Exposure Category</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9266" name="Rectangle 2">
            <a:extLst>
              <a:ext uri="{FF2B5EF4-FFF2-40B4-BE49-F238E27FC236}">
                <a16:creationId xmlns:a16="http://schemas.microsoft.com/office/drawing/2014/main" id="{4B004E07-7395-6AA7-77F4-733EEDE54E82}"/>
              </a:ext>
            </a:extLst>
          </p:cNvPr>
          <p:cNvSpPr>
            <a:spLocks noGrp="1" noChangeArrowheads="1"/>
          </p:cNvSpPr>
          <p:nvPr>
            <p:ph type="title"/>
          </p:nvPr>
        </p:nvSpPr>
        <p:spPr>
          <a:xfrm>
            <a:off x="685800" y="0"/>
            <a:ext cx="7772400" cy="1143000"/>
          </a:xfrm>
        </p:spPr>
        <p:txBody>
          <a:bodyPr/>
          <a:lstStyle/>
          <a:p>
            <a:r>
              <a:rPr lang="en-US" altLang="en-US" sz="4000"/>
              <a:t>Administrative</a:t>
            </a:r>
          </a:p>
        </p:txBody>
      </p:sp>
      <p:graphicFrame>
        <p:nvGraphicFramePr>
          <p:cNvPr id="139321" name="Group 57">
            <a:extLst>
              <a:ext uri="{FF2B5EF4-FFF2-40B4-BE49-F238E27FC236}">
                <a16:creationId xmlns:a16="http://schemas.microsoft.com/office/drawing/2014/main" id="{10C9B0F1-5284-D93C-0BCB-1E912ECA0BAA}"/>
              </a:ext>
            </a:extLst>
          </p:cNvPr>
          <p:cNvGraphicFramePr>
            <a:graphicFrameLocks noGrp="1"/>
          </p:cNvGraphicFramePr>
          <p:nvPr/>
        </p:nvGraphicFramePr>
        <p:xfrm>
          <a:off x="457200" y="1524000"/>
          <a:ext cx="8305800" cy="5114925"/>
        </p:xfrm>
        <a:graphic>
          <a:graphicData uri="http://schemas.openxmlformats.org/drawingml/2006/table">
            <a:tbl>
              <a:tblPr/>
              <a:tblGrid>
                <a:gridCol w="2895600">
                  <a:extLst>
                    <a:ext uri="{9D8B030D-6E8A-4147-A177-3AD203B41FA5}">
                      <a16:colId xmlns:a16="http://schemas.microsoft.com/office/drawing/2014/main" val="1691619850"/>
                    </a:ext>
                  </a:extLst>
                </a:gridCol>
                <a:gridCol w="838200">
                  <a:extLst>
                    <a:ext uri="{9D8B030D-6E8A-4147-A177-3AD203B41FA5}">
                      <a16:colId xmlns:a16="http://schemas.microsoft.com/office/drawing/2014/main" val="2619727852"/>
                    </a:ext>
                  </a:extLst>
                </a:gridCol>
                <a:gridCol w="1752600">
                  <a:extLst>
                    <a:ext uri="{9D8B030D-6E8A-4147-A177-3AD203B41FA5}">
                      <a16:colId xmlns:a16="http://schemas.microsoft.com/office/drawing/2014/main" val="3730047436"/>
                    </a:ext>
                  </a:extLst>
                </a:gridCol>
                <a:gridCol w="996950">
                  <a:extLst>
                    <a:ext uri="{9D8B030D-6E8A-4147-A177-3AD203B41FA5}">
                      <a16:colId xmlns:a16="http://schemas.microsoft.com/office/drawing/2014/main" val="2255593366"/>
                    </a:ext>
                  </a:extLst>
                </a:gridCol>
                <a:gridCol w="908050">
                  <a:extLst>
                    <a:ext uri="{9D8B030D-6E8A-4147-A177-3AD203B41FA5}">
                      <a16:colId xmlns:a16="http://schemas.microsoft.com/office/drawing/2014/main" val="2985530138"/>
                    </a:ext>
                  </a:extLst>
                </a:gridCol>
                <a:gridCol w="914400">
                  <a:extLst>
                    <a:ext uri="{9D8B030D-6E8A-4147-A177-3AD203B41FA5}">
                      <a16:colId xmlns:a16="http://schemas.microsoft.com/office/drawing/2014/main" val="343239628"/>
                    </a:ext>
                  </a:extLst>
                </a:gridCol>
              </a:tblGrid>
              <a:tr h="6096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Policy</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770094844"/>
                  </a:ext>
                </a:extLst>
              </a:tr>
              <a:tr h="8001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Accountable Person</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4244164902"/>
                  </a:ext>
                </a:extLst>
              </a:tr>
              <a:tr h="579438">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Documentation</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 for incidents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905724387"/>
                  </a:ext>
                </a:extLst>
              </a:tr>
              <a:tr h="8001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Employee Involvement</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713421766"/>
                  </a:ext>
                </a:extLst>
              </a:tr>
              <a:tr h="8001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RF Safety Committee</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4203923098"/>
                  </a:ext>
                </a:extLst>
              </a:tr>
              <a:tr h="1222375">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Procurement of RF Source Equipment</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960803619"/>
                  </a:ext>
                </a:extLst>
              </a:tr>
            </a:tbl>
          </a:graphicData>
        </a:graphic>
      </p:graphicFrame>
      <p:sp>
        <p:nvSpPr>
          <p:cNvPr id="139318" name="Text Box 54">
            <a:extLst>
              <a:ext uri="{FF2B5EF4-FFF2-40B4-BE49-F238E27FC236}">
                <a16:creationId xmlns:a16="http://schemas.microsoft.com/office/drawing/2014/main" id="{A57A7AE7-627D-3C7B-27AD-512510D8EBAB}"/>
              </a:ext>
            </a:extLst>
          </p:cNvPr>
          <p:cNvSpPr txBox="1">
            <a:spLocks noChangeArrowheads="1"/>
          </p:cNvSpPr>
          <p:nvPr/>
        </p:nvSpPr>
        <p:spPr bwMode="auto">
          <a:xfrm>
            <a:off x="1295400" y="1066800"/>
            <a:ext cx="8153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pPr>
            <a:r>
              <a:rPr lang="en-US" altLang="en-US" sz="2800" b="1">
                <a:solidFill>
                  <a:schemeClr val="tx1"/>
                </a:solidFill>
              </a:rPr>
              <a:t>                   </a:t>
            </a:r>
            <a:r>
              <a:rPr lang="en-US" altLang="en-US" sz="2800">
                <a:solidFill>
                  <a:srgbClr val="000000"/>
                </a:solidFill>
              </a:rPr>
              <a:t>I        II        III    IV     V</a:t>
            </a: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0290" name="Rectangle 2">
            <a:extLst>
              <a:ext uri="{FF2B5EF4-FFF2-40B4-BE49-F238E27FC236}">
                <a16:creationId xmlns:a16="http://schemas.microsoft.com/office/drawing/2014/main" id="{9D220D81-58F0-1FBD-F774-4A1F43D2E2F0}"/>
              </a:ext>
            </a:extLst>
          </p:cNvPr>
          <p:cNvSpPr>
            <a:spLocks noGrp="1" noChangeArrowheads="1"/>
          </p:cNvSpPr>
          <p:nvPr>
            <p:ph type="title"/>
          </p:nvPr>
        </p:nvSpPr>
        <p:spPr>
          <a:xfrm>
            <a:off x="685800" y="304800"/>
            <a:ext cx="7772400" cy="1143000"/>
          </a:xfrm>
        </p:spPr>
        <p:txBody>
          <a:bodyPr/>
          <a:lstStyle/>
          <a:p>
            <a:r>
              <a:rPr lang="en-US" altLang="en-US"/>
              <a:t>Identification of Potential Hazards</a:t>
            </a:r>
          </a:p>
        </p:txBody>
      </p:sp>
      <p:graphicFrame>
        <p:nvGraphicFramePr>
          <p:cNvPr id="140321" name="Group 33">
            <a:extLst>
              <a:ext uri="{FF2B5EF4-FFF2-40B4-BE49-F238E27FC236}">
                <a16:creationId xmlns:a16="http://schemas.microsoft.com/office/drawing/2014/main" id="{0BD4C7DA-958D-C000-EE6E-EB84909B0077}"/>
              </a:ext>
            </a:extLst>
          </p:cNvPr>
          <p:cNvGraphicFramePr>
            <a:graphicFrameLocks noGrp="1"/>
          </p:cNvGraphicFramePr>
          <p:nvPr/>
        </p:nvGraphicFramePr>
        <p:xfrm>
          <a:off x="228600" y="3124200"/>
          <a:ext cx="8458200" cy="2176463"/>
        </p:xfrm>
        <a:graphic>
          <a:graphicData uri="http://schemas.openxmlformats.org/drawingml/2006/table">
            <a:tbl>
              <a:tblPr/>
              <a:tblGrid>
                <a:gridCol w="2505075">
                  <a:extLst>
                    <a:ext uri="{9D8B030D-6E8A-4147-A177-3AD203B41FA5}">
                      <a16:colId xmlns:a16="http://schemas.microsoft.com/office/drawing/2014/main" val="748169146"/>
                    </a:ext>
                  </a:extLst>
                </a:gridCol>
                <a:gridCol w="982663">
                  <a:extLst>
                    <a:ext uri="{9D8B030D-6E8A-4147-A177-3AD203B41FA5}">
                      <a16:colId xmlns:a16="http://schemas.microsoft.com/office/drawing/2014/main" val="958218678"/>
                    </a:ext>
                  </a:extLst>
                </a:gridCol>
                <a:gridCol w="1446212">
                  <a:extLst>
                    <a:ext uri="{9D8B030D-6E8A-4147-A177-3AD203B41FA5}">
                      <a16:colId xmlns:a16="http://schemas.microsoft.com/office/drawing/2014/main" val="2921463427"/>
                    </a:ext>
                  </a:extLst>
                </a:gridCol>
                <a:gridCol w="1446213">
                  <a:extLst>
                    <a:ext uri="{9D8B030D-6E8A-4147-A177-3AD203B41FA5}">
                      <a16:colId xmlns:a16="http://schemas.microsoft.com/office/drawing/2014/main" val="2623945656"/>
                    </a:ext>
                  </a:extLst>
                </a:gridCol>
                <a:gridCol w="1112837">
                  <a:extLst>
                    <a:ext uri="{9D8B030D-6E8A-4147-A177-3AD203B41FA5}">
                      <a16:colId xmlns:a16="http://schemas.microsoft.com/office/drawing/2014/main" val="1798838608"/>
                    </a:ext>
                  </a:extLst>
                </a:gridCol>
                <a:gridCol w="965200">
                  <a:extLst>
                    <a:ext uri="{9D8B030D-6E8A-4147-A177-3AD203B41FA5}">
                      <a16:colId xmlns:a16="http://schemas.microsoft.com/office/drawing/2014/main" val="2410349897"/>
                    </a:ext>
                  </a:extLst>
                </a:gridCol>
              </a:tblGrid>
              <a:tr h="9906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Inventory of RF Sources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937486355"/>
                  </a:ext>
                </a:extLst>
              </a:tr>
              <a:tr h="9906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Exposure Assessment</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Initial, + after change</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Initial, + after change</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445848135"/>
                  </a:ext>
                </a:extLst>
              </a:tr>
            </a:tbl>
          </a:graphicData>
        </a:graphic>
      </p:graphicFrame>
      <p:sp>
        <p:nvSpPr>
          <p:cNvPr id="140314" name="Text Box 26">
            <a:extLst>
              <a:ext uri="{FF2B5EF4-FFF2-40B4-BE49-F238E27FC236}">
                <a16:creationId xmlns:a16="http://schemas.microsoft.com/office/drawing/2014/main" id="{549E1233-6DCB-B27A-4CDC-B6DB745304FF}"/>
              </a:ext>
            </a:extLst>
          </p:cNvPr>
          <p:cNvSpPr txBox="1">
            <a:spLocks noChangeArrowheads="1"/>
          </p:cNvSpPr>
          <p:nvPr/>
        </p:nvSpPr>
        <p:spPr bwMode="auto">
          <a:xfrm>
            <a:off x="914400" y="2667000"/>
            <a:ext cx="7772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pPr>
            <a:r>
              <a:rPr lang="en-US" altLang="en-US" sz="2800" b="1"/>
              <a:t>                  </a:t>
            </a:r>
            <a:r>
              <a:rPr lang="en-US" altLang="en-US" sz="2800">
                <a:solidFill>
                  <a:srgbClr val="000000"/>
                </a:solidFill>
              </a:rPr>
              <a:t>I        II         III       IV      V</a:t>
            </a: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1314" name="Rectangle 2">
            <a:extLst>
              <a:ext uri="{FF2B5EF4-FFF2-40B4-BE49-F238E27FC236}">
                <a16:creationId xmlns:a16="http://schemas.microsoft.com/office/drawing/2014/main" id="{63D7D62A-9582-385B-DD6D-F754F53727F2}"/>
              </a:ext>
            </a:extLst>
          </p:cNvPr>
          <p:cNvSpPr>
            <a:spLocks noGrp="1" noChangeArrowheads="1"/>
          </p:cNvSpPr>
          <p:nvPr>
            <p:ph type="title"/>
          </p:nvPr>
        </p:nvSpPr>
        <p:spPr>
          <a:xfrm>
            <a:off x="685800" y="228600"/>
            <a:ext cx="7772400" cy="1143000"/>
          </a:xfrm>
        </p:spPr>
        <p:txBody>
          <a:bodyPr/>
          <a:lstStyle/>
          <a:p>
            <a:r>
              <a:rPr lang="en-US" altLang="en-US"/>
              <a:t>Controls/Engineering</a:t>
            </a:r>
          </a:p>
        </p:txBody>
      </p:sp>
      <p:graphicFrame>
        <p:nvGraphicFramePr>
          <p:cNvPr id="141315" name="Group 3">
            <a:extLst>
              <a:ext uri="{FF2B5EF4-FFF2-40B4-BE49-F238E27FC236}">
                <a16:creationId xmlns:a16="http://schemas.microsoft.com/office/drawing/2014/main" id="{D8D34ABA-5F58-8F74-323A-95AB7BA71884}"/>
              </a:ext>
            </a:extLst>
          </p:cNvPr>
          <p:cNvGraphicFramePr>
            <a:graphicFrameLocks noGrp="1"/>
          </p:cNvGraphicFramePr>
          <p:nvPr/>
        </p:nvGraphicFramePr>
        <p:xfrm>
          <a:off x="609600" y="2743200"/>
          <a:ext cx="8001000" cy="3465513"/>
        </p:xfrm>
        <a:graphic>
          <a:graphicData uri="http://schemas.openxmlformats.org/drawingml/2006/table">
            <a:tbl>
              <a:tblPr/>
              <a:tblGrid>
                <a:gridCol w="2687638">
                  <a:extLst>
                    <a:ext uri="{9D8B030D-6E8A-4147-A177-3AD203B41FA5}">
                      <a16:colId xmlns:a16="http://schemas.microsoft.com/office/drawing/2014/main" val="3735986279"/>
                    </a:ext>
                  </a:extLst>
                </a:gridCol>
                <a:gridCol w="893762">
                  <a:extLst>
                    <a:ext uri="{9D8B030D-6E8A-4147-A177-3AD203B41FA5}">
                      <a16:colId xmlns:a16="http://schemas.microsoft.com/office/drawing/2014/main" val="205203183"/>
                    </a:ext>
                  </a:extLst>
                </a:gridCol>
                <a:gridCol w="1219200">
                  <a:extLst>
                    <a:ext uri="{9D8B030D-6E8A-4147-A177-3AD203B41FA5}">
                      <a16:colId xmlns:a16="http://schemas.microsoft.com/office/drawing/2014/main" val="3924468469"/>
                    </a:ext>
                  </a:extLst>
                </a:gridCol>
                <a:gridCol w="1219200">
                  <a:extLst>
                    <a:ext uri="{9D8B030D-6E8A-4147-A177-3AD203B41FA5}">
                      <a16:colId xmlns:a16="http://schemas.microsoft.com/office/drawing/2014/main" val="1889734961"/>
                    </a:ext>
                  </a:extLst>
                </a:gridCol>
                <a:gridCol w="990600">
                  <a:extLst>
                    <a:ext uri="{9D8B030D-6E8A-4147-A177-3AD203B41FA5}">
                      <a16:colId xmlns:a16="http://schemas.microsoft.com/office/drawing/2014/main" val="694964488"/>
                    </a:ext>
                  </a:extLst>
                </a:gridCol>
                <a:gridCol w="990600">
                  <a:extLst>
                    <a:ext uri="{9D8B030D-6E8A-4147-A177-3AD203B41FA5}">
                      <a16:colId xmlns:a16="http://schemas.microsoft.com/office/drawing/2014/main" val="275806844"/>
                    </a:ext>
                  </a:extLst>
                </a:gridCol>
              </a:tblGrid>
              <a:tr h="955675">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Utilize low exposure Equip. &amp; Site Configuration </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497217355"/>
                  </a:ext>
                </a:extLst>
              </a:tr>
              <a:tr h="95885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Access Restriction</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936609703"/>
                  </a:ext>
                </a:extLst>
              </a:tr>
              <a:tr h="955675">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Maintenance of Controls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217835616"/>
                  </a:ext>
                </a:extLst>
              </a:tr>
            </a:tbl>
          </a:graphicData>
        </a:graphic>
      </p:graphicFrame>
      <p:sp>
        <p:nvSpPr>
          <p:cNvPr id="141346" name="Text Box 34">
            <a:extLst>
              <a:ext uri="{FF2B5EF4-FFF2-40B4-BE49-F238E27FC236}">
                <a16:creationId xmlns:a16="http://schemas.microsoft.com/office/drawing/2014/main" id="{2B17C38C-7FC5-2C56-20AB-F6260CFB783A}"/>
              </a:ext>
            </a:extLst>
          </p:cNvPr>
          <p:cNvSpPr txBox="1">
            <a:spLocks noChangeArrowheads="1"/>
          </p:cNvSpPr>
          <p:nvPr/>
        </p:nvSpPr>
        <p:spPr bwMode="auto">
          <a:xfrm>
            <a:off x="1066800" y="2300288"/>
            <a:ext cx="76962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pPr>
            <a:r>
              <a:rPr lang="en-US" altLang="en-US" sz="2400">
                <a:solidFill>
                  <a:srgbClr val="000000"/>
                </a:solidFill>
              </a:rPr>
              <a:t>                       </a:t>
            </a:r>
            <a:r>
              <a:rPr lang="en-US" altLang="en-US" sz="2800">
                <a:solidFill>
                  <a:srgbClr val="000000"/>
                </a:solidFill>
              </a:rPr>
              <a:t>I       II      III      IV     V</a:t>
            </a: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2338" name="Rectangle 2">
            <a:extLst>
              <a:ext uri="{FF2B5EF4-FFF2-40B4-BE49-F238E27FC236}">
                <a16:creationId xmlns:a16="http://schemas.microsoft.com/office/drawing/2014/main" id="{AACF90BC-2292-FDF7-B67C-D146D7F80DB9}"/>
              </a:ext>
            </a:extLst>
          </p:cNvPr>
          <p:cNvSpPr>
            <a:spLocks noGrp="1" noChangeArrowheads="1"/>
          </p:cNvSpPr>
          <p:nvPr>
            <p:ph type="title"/>
          </p:nvPr>
        </p:nvSpPr>
        <p:spPr>
          <a:xfrm>
            <a:off x="685800" y="228600"/>
            <a:ext cx="7772400" cy="1143000"/>
          </a:xfrm>
        </p:spPr>
        <p:txBody>
          <a:bodyPr/>
          <a:lstStyle/>
          <a:p>
            <a:r>
              <a:rPr lang="en-US" altLang="en-US"/>
              <a:t>Controls/Administrative</a:t>
            </a:r>
          </a:p>
        </p:txBody>
      </p:sp>
      <p:graphicFrame>
        <p:nvGraphicFramePr>
          <p:cNvPr id="142339" name="Group 3">
            <a:extLst>
              <a:ext uri="{FF2B5EF4-FFF2-40B4-BE49-F238E27FC236}">
                <a16:creationId xmlns:a16="http://schemas.microsoft.com/office/drawing/2014/main" id="{7127683A-B33E-5557-A591-A0EEA335350A}"/>
              </a:ext>
            </a:extLst>
          </p:cNvPr>
          <p:cNvGraphicFramePr>
            <a:graphicFrameLocks noGrp="1"/>
          </p:cNvGraphicFramePr>
          <p:nvPr/>
        </p:nvGraphicFramePr>
        <p:xfrm>
          <a:off x="533400" y="1981200"/>
          <a:ext cx="8153400" cy="4351338"/>
        </p:xfrm>
        <a:graphic>
          <a:graphicData uri="http://schemas.openxmlformats.org/drawingml/2006/table">
            <a:tbl>
              <a:tblPr/>
              <a:tblGrid>
                <a:gridCol w="2209800">
                  <a:extLst>
                    <a:ext uri="{9D8B030D-6E8A-4147-A177-3AD203B41FA5}">
                      <a16:colId xmlns:a16="http://schemas.microsoft.com/office/drawing/2014/main" val="2351422549"/>
                    </a:ext>
                  </a:extLst>
                </a:gridCol>
                <a:gridCol w="1219200">
                  <a:extLst>
                    <a:ext uri="{9D8B030D-6E8A-4147-A177-3AD203B41FA5}">
                      <a16:colId xmlns:a16="http://schemas.microsoft.com/office/drawing/2014/main" val="3642958999"/>
                    </a:ext>
                  </a:extLst>
                </a:gridCol>
                <a:gridCol w="1219200">
                  <a:extLst>
                    <a:ext uri="{9D8B030D-6E8A-4147-A177-3AD203B41FA5}">
                      <a16:colId xmlns:a16="http://schemas.microsoft.com/office/drawing/2014/main" val="2479989243"/>
                    </a:ext>
                  </a:extLst>
                </a:gridCol>
                <a:gridCol w="1219200">
                  <a:extLst>
                    <a:ext uri="{9D8B030D-6E8A-4147-A177-3AD203B41FA5}">
                      <a16:colId xmlns:a16="http://schemas.microsoft.com/office/drawing/2014/main" val="234311235"/>
                    </a:ext>
                  </a:extLst>
                </a:gridCol>
                <a:gridCol w="1219200">
                  <a:extLst>
                    <a:ext uri="{9D8B030D-6E8A-4147-A177-3AD203B41FA5}">
                      <a16:colId xmlns:a16="http://schemas.microsoft.com/office/drawing/2014/main" val="4062431306"/>
                    </a:ext>
                  </a:extLst>
                </a:gridCol>
                <a:gridCol w="1066800">
                  <a:extLst>
                    <a:ext uri="{9D8B030D-6E8A-4147-A177-3AD203B41FA5}">
                      <a16:colId xmlns:a16="http://schemas.microsoft.com/office/drawing/2014/main" val="4150167355"/>
                    </a:ext>
                  </a:extLst>
                </a:gridCol>
              </a:tblGrid>
              <a:tr h="93345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Use of Signs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101899122"/>
                  </a:ext>
                </a:extLst>
              </a:tr>
              <a:tr h="93345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Access Restriction</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310808914"/>
                  </a:ext>
                </a:extLst>
              </a:tr>
              <a:tr h="93345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Work Practices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4199140230"/>
                  </a:ext>
                </a:extLst>
              </a:tr>
              <a:tr h="1550988">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Control of Source Power (LOTO)</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308982536"/>
                  </a:ext>
                </a:extLst>
              </a:tr>
            </a:tbl>
          </a:graphicData>
        </a:graphic>
      </p:graphicFrame>
      <p:sp>
        <p:nvSpPr>
          <p:cNvPr id="142376" name="Text Box 40">
            <a:extLst>
              <a:ext uri="{FF2B5EF4-FFF2-40B4-BE49-F238E27FC236}">
                <a16:creationId xmlns:a16="http://schemas.microsoft.com/office/drawing/2014/main" id="{EE6C5B03-DF3D-C4AD-BA60-AF6A4D7AD5DC}"/>
              </a:ext>
            </a:extLst>
          </p:cNvPr>
          <p:cNvSpPr txBox="1">
            <a:spLocks noChangeArrowheads="1"/>
          </p:cNvSpPr>
          <p:nvPr/>
        </p:nvSpPr>
        <p:spPr bwMode="auto">
          <a:xfrm>
            <a:off x="2819400" y="1554163"/>
            <a:ext cx="6172200" cy="884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pPr>
            <a:r>
              <a:rPr lang="en-US" altLang="en-US" sz="2800"/>
              <a:t>  </a:t>
            </a:r>
            <a:r>
              <a:rPr lang="en-US" altLang="en-US" sz="2800">
                <a:solidFill>
                  <a:srgbClr val="000000"/>
                </a:solidFill>
              </a:rPr>
              <a:t>I        II       III      IV       V</a:t>
            </a:r>
          </a:p>
          <a:p>
            <a:pPr eaLnBrk="1" hangingPunct="1"/>
            <a:endParaRPr lang="en-US" altLang="en-US" sz="2400">
              <a:solidFill>
                <a:schemeClr val="tx1"/>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62" name="Rectangle 2">
            <a:extLst>
              <a:ext uri="{FF2B5EF4-FFF2-40B4-BE49-F238E27FC236}">
                <a16:creationId xmlns:a16="http://schemas.microsoft.com/office/drawing/2014/main" id="{AE1E7B50-0928-764A-8581-AA6E7AA02B29}"/>
              </a:ext>
            </a:extLst>
          </p:cNvPr>
          <p:cNvSpPr>
            <a:spLocks noGrp="1" noChangeArrowheads="1"/>
          </p:cNvSpPr>
          <p:nvPr>
            <p:ph type="title"/>
          </p:nvPr>
        </p:nvSpPr>
        <p:spPr>
          <a:xfrm>
            <a:off x="685800" y="381000"/>
            <a:ext cx="7772400" cy="1143000"/>
          </a:xfrm>
          <a:noFill/>
          <a:ln/>
        </p:spPr>
        <p:txBody>
          <a:bodyPr anchor="b"/>
          <a:lstStyle/>
          <a:p>
            <a:r>
              <a:rPr lang="en-US" altLang="en-US"/>
              <a:t>Controls/Administrative (cont.)</a:t>
            </a:r>
          </a:p>
        </p:txBody>
      </p:sp>
      <p:graphicFrame>
        <p:nvGraphicFramePr>
          <p:cNvPr id="143422" name="Group 62">
            <a:extLst>
              <a:ext uri="{FF2B5EF4-FFF2-40B4-BE49-F238E27FC236}">
                <a16:creationId xmlns:a16="http://schemas.microsoft.com/office/drawing/2014/main" id="{8093EF04-7508-19E1-2A1C-C2F09661B698}"/>
              </a:ext>
            </a:extLst>
          </p:cNvPr>
          <p:cNvGraphicFramePr>
            <a:graphicFrameLocks noGrp="1"/>
          </p:cNvGraphicFramePr>
          <p:nvPr/>
        </p:nvGraphicFramePr>
        <p:xfrm>
          <a:off x="76200" y="2438400"/>
          <a:ext cx="8991600" cy="4202113"/>
        </p:xfrm>
        <a:graphic>
          <a:graphicData uri="http://schemas.openxmlformats.org/drawingml/2006/table">
            <a:tbl>
              <a:tblPr/>
              <a:tblGrid>
                <a:gridCol w="2362200">
                  <a:extLst>
                    <a:ext uri="{9D8B030D-6E8A-4147-A177-3AD203B41FA5}">
                      <a16:colId xmlns:a16="http://schemas.microsoft.com/office/drawing/2014/main" val="310733507"/>
                    </a:ext>
                  </a:extLst>
                </a:gridCol>
                <a:gridCol w="1752600">
                  <a:extLst>
                    <a:ext uri="{9D8B030D-6E8A-4147-A177-3AD203B41FA5}">
                      <a16:colId xmlns:a16="http://schemas.microsoft.com/office/drawing/2014/main" val="2480958136"/>
                    </a:ext>
                  </a:extLst>
                </a:gridCol>
                <a:gridCol w="1752600">
                  <a:extLst>
                    <a:ext uri="{9D8B030D-6E8A-4147-A177-3AD203B41FA5}">
                      <a16:colId xmlns:a16="http://schemas.microsoft.com/office/drawing/2014/main" val="3985680180"/>
                    </a:ext>
                  </a:extLst>
                </a:gridCol>
                <a:gridCol w="1371600">
                  <a:extLst>
                    <a:ext uri="{9D8B030D-6E8A-4147-A177-3AD203B41FA5}">
                      <a16:colId xmlns:a16="http://schemas.microsoft.com/office/drawing/2014/main" val="1550667711"/>
                    </a:ext>
                  </a:extLst>
                </a:gridCol>
                <a:gridCol w="914400">
                  <a:extLst>
                    <a:ext uri="{9D8B030D-6E8A-4147-A177-3AD203B41FA5}">
                      <a16:colId xmlns:a16="http://schemas.microsoft.com/office/drawing/2014/main" val="4819263"/>
                    </a:ext>
                  </a:extLst>
                </a:gridCol>
                <a:gridCol w="838200">
                  <a:extLst>
                    <a:ext uri="{9D8B030D-6E8A-4147-A177-3AD203B41FA5}">
                      <a16:colId xmlns:a16="http://schemas.microsoft.com/office/drawing/2014/main" val="1794027104"/>
                    </a:ext>
                  </a:extLst>
                </a:gridCol>
              </a:tblGrid>
              <a:tr h="5334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Personal Monitors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738463923"/>
                  </a:ext>
                </a:extLst>
              </a:tr>
              <a:tr h="936625">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Incident Response</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436738669"/>
                  </a:ext>
                </a:extLst>
              </a:tr>
              <a:tr h="10160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Medical Devices &amp; Implants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Personal Respon-sibilty</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Personal Respon-sibility</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 make aware</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271027212"/>
                  </a:ext>
                </a:extLst>
              </a:tr>
              <a:tr h="7112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Maintenance of Controls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 for Public</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 for work.</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469250626"/>
                  </a:ext>
                </a:extLst>
              </a:tr>
            </a:tbl>
          </a:graphicData>
        </a:graphic>
      </p:graphicFrame>
      <p:sp>
        <p:nvSpPr>
          <p:cNvPr id="143401" name="Text Box 41">
            <a:extLst>
              <a:ext uri="{FF2B5EF4-FFF2-40B4-BE49-F238E27FC236}">
                <a16:creationId xmlns:a16="http://schemas.microsoft.com/office/drawing/2014/main" id="{51F999C6-A01F-7601-467F-1625AABB54D4}"/>
              </a:ext>
            </a:extLst>
          </p:cNvPr>
          <p:cNvSpPr txBox="1">
            <a:spLocks noChangeArrowheads="1"/>
          </p:cNvSpPr>
          <p:nvPr/>
        </p:nvSpPr>
        <p:spPr bwMode="auto">
          <a:xfrm>
            <a:off x="631825" y="2430463"/>
            <a:ext cx="184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pPr>
            <a:endParaRPr lang="en-US" altLang="en-US" sz="2400">
              <a:solidFill>
                <a:schemeClr val="tx1"/>
              </a:solidFill>
            </a:endParaRPr>
          </a:p>
        </p:txBody>
      </p:sp>
      <p:sp>
        <p:nvSpPr>
          <p:cNvPr id="143402" name="Text Box 42">
            <a:extLst>
              <a:ext uri="{FF2B5EF4-FFF2-40B4-BE49-F238E27FC236}">
                <a16:creationId xmlns:a16="http://schemas.microsoft.com/office/drawing/2014/main" id="{31041CBD-8184-865E-CB4F-3260D837CD26}"/>
              </a:ext>
            </a:extLst>
          </p:cNvPr>
          <p:cNvSpPr txBox="1">
            <a:spLocks noChangeArrowheads="1"/>
          </p:cNvSpPr>
          <p:nvPr/>
        </p:nvSpPr>
        <p:spPr bwMode="auto">
          <a:xfrm>
            <a:off x="609600" y="1995488"/>
            <a:ext cx="85344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pPr>
            <a:r>
              <a:rPr lang="en-US" altLang="en-US" sz="2800"/>
              <a:t>                    </a:t>
            </a:r>
            <a:r>
              <a:rPr lang="en-US" altLang="en-US" sz="2800">
                <a:solidFill>
                  <a:srgbClr val="000000"/>
                </a:solidFill>
              </a:rPr>
              <a:t>I            II         III      IV     V</a:t>
            </a: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4386" name="Rectangle 2">
            <a:extLst>
              <a:ext uri="{FF2B5EF4-FFF2-40B4-BE49-F238E27FC236}">
                <a16:creationId xmlns:a16="http://schemas.microsoft.com/office/drawing/2014/main" id="{32E1D6E8-F7F0-EBD4-9240-1AE0CABE1131}"/>
              </a:ext>
            </a:extLst>
          </p:cNvPr>
          <p:cNvSpPr>
            <a:spLocks noGrp="1" noChangeArrowheads="1"/>
          </p:cNvSpPr>
          <p:nvPr>
            <p:ph type="title"/>
          </p:nvPr>
        </p:nvSpPr>
        <p:spPr>
          <a:xfrm>
            <a:off x="685800" y="304800"/>
            <a:ext cx="7772400" cy="1143000"/>
          </a:xfrm>
        </p:spPr>
        <p:txBody>
          <a:bodyPr/>
          <a:lstStyle/>
          <a:p>
            <a:r>
              <a:rPr lang="en-US" altLang="en-US"/>
              <a:t>Personal Protective Equipment</a:t>
            </a:r>
          </a:p>
        </p:txBody>
      </p:sp>
      <p:graphicFrame>
        <p:nvGraphicFramePr>
          <p:cNvPr id="144414" name="Group 30">
            <a:extLst>
              <a:ext uri="{FF2B5EF4-FFF2-40B4-BE49-F238E27FC236}">
                <a16:creationId xmlns:a16="http://schemas.microsoft.com/office/drawing/2014/main" id="{BABEE283-763F-06C3-4D39-495ABBBA1AA8}"/>
              </a:ext>
            </a:extLst>
          </p:cNvPr>
          <p:cNvGraphicFramePr>
            <a:graphicFrameLocks noGrp="1"/>
          </p:cNvGraphicFramePr>
          <p:nvPr/>
        </p:nvGraphicFramePr>
        <p:xfrm>
          <a:off x="609600" y="3200400"/>
          <a:ext cx="8305800" cy="2214563"/>
        </p:xfrm>
        <a:graphic>
          <a:graphicData uri="http://schemas.openxmlformats.org/drawingml/2006/table">
            <a:tbl>
              <a:tblPr/>
              <a:tblGrid>
                <a:gridCol w="2590800">
                  <a:extLst>
                    <a:ext uri="{9D8B030D-6E8A-4147-A177-3AD203B41FA5}">
                      <a16:colId xmlns:a16="http://schemas.microsoft.com/office/drawing/2014/main" val="2057445040"/>
                    </a:ext>
                  </a:extLst>
                </a:gridCol>
                <a:gridCol w="914400">
                  <a:extLst>
                    <a:ext uri="{9D8B030D-6E8A-4147-A177-3AD203B41FA5}">
                      <a16:colId xmlns:a16="http://schemas.microsoft.com/office/drawing/2014/main" val="3963639315"/>
                    </a:ext>
                  </a:extLst>
                </a:gridCol>
                <a:gridCol w="1066800">
                  <a:extLst>
                    <a:ext uri="{9D8B030D-6E8A-4147-A177-3AD203B41FA5}">
                      <a16:colId xmlns:a16="http://schemas.microsoft.com/office/drawing/2014/main" val="4058808765"/>
                    </a:ext>
                  </a:extLst>
                </a:gridCol>
                <a:gridCol w="1117600">
                  <a:extLst>
                    <a:ext uri="{9D8B030D-6E8A-4147-A177-3AD203B41FA5}">
                      <a16:colId xmlns:a16="http://schemas.microsoft.com/office/drawing/2014/main" val="3672697122"/>
                    </a:ext>
                  </a:extLst>
                </a:gridCol>
                <a:gridCol w="1422400">
                  <a:extLst>
                    <a:ext uri="{9D8B030D-6E8A-4147-A177-3AD203B41FA5}">
                      <a16:colId xmlns:a16="http://schemas.microsoft.com/office/drawing/2014/main" val="1477671468"/>
                    </a:ext>
                  </a:extLst>
                </a:gridCol>
                <a:gridCol w="1193800">
                  <a:extLst>
                    <a:ext uri="{9D8B030D-6E8A-4147-A177-3AD203B41FA5}">
                      <a16:colId xmlns:a16="http://schemas.microsoft.com/office/drawing/2014/main" val="2440988425"/>
                    </a:ext>
                  </a:extLst>
                </a:gridCol>
              </a:tblGrid>
              <a:tr h="10287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Selection of PPE</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Opt. </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When used</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222754082"/>
                  </a:ext>
                </a:extLst>
              </a:tr>
              <a:tr h="10287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Maintenance, Use, &amp; Accessibility </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 </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When used</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When used</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055829458"/>
                  </a:ext>
                </a:extLst>
              </a:tr>
            </a:tbl>
          </a:graphicData>
        </a:graphic>
      </p:graphicFrame>
      <p:sp>
        <p:nvSpPr>
          <p:cNvPr id="144410" name="Text Box 26">
            <a:extLst>
              <a:ext uri="{FF2B5EF4-FFF2-40B4-BE49-F238E27FC236}">
                <a16:creationId xmlns:a16="http://schemas.microsoft.com/office/drawing/2014/main" id="{F9C1CCF3-78E4-3F21-B122-7E5CA80BD19A}"/>
              </a:ext>
            </a:extLst>
          </p:cNvPr>
          <p:cNvSpPr txBox="1">
            <a:spLocks noChangeArrowheads="1"/>
          </p:cNvSpPr>
          <p:nvPr/>
        </p:nvSpPr>
        <p:spPr bwMode="auto">
          <a:xfrm>
            <a:off x="762000" y="2743200"/>
            <a:ext cx="83058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pPr>
            <a:r>
              <a:rPr lang="en-US" altLang="en-US" sz="2800"/>
              <a:t>                     </a:t>
            </a:r>
            <a:r>
              <a:rPr lang="en-US" altLang="en-US" sz="2800">
                <a:solidFill>
                  <a:srgbClr val="000000"/>
                </a:solidFill>
              </a:rPr>
              <a:t>I      II      III       IV       V</a:t>
            </a: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5410" name="Rectangle 2">
            <a:extLst>
              <a:ext uri="{FF2B5EF4-FFF2-40B4-BE49-F238E27FC236}">
                <a16:creationId xmlns:a16="http://schemas.microsoft.com/office/drawing/2014/main" id="{A9EDA18B-CA38-278A-0AF7-5DE3F5589EE1}"/>
              </a:ext>
            </a:extLst>
          </p:cNvPr>
          <p:cNvSpPr>
            <a:spLocks noGrp="1" noChangeArrowheads="1"/>
          </p:cNvSpPr>
          <p:nvPr>
            <p:ph type="title"/>
          </p:nvPr>
        </p:nvSpPr>
        <p:spPr>
          <a:xfrm>
            <a:off x="685800" y="152400"/>
            <a:ext cx="7772400" cy="1143000"/>
          </a:xfrm>
        </p:spPr>
        <p:txBody>
          <a:bodyPr/>
          <a:lstStyle/>
          <a:p>
            <a:r>
              <a:rPr lang="en-US" altLang="en-US"/>
              <a:t>Training</a:t>
            </a:r>
          </a:p>
        </p:txBody>
      </p:sp>
      <p:graphicFrame>
        <p:nvGraphicFramePr>
          <p:cNvPr id="145456" name="Group 48">
            <a:extLst>
              <a:ext uri="{FF2B5EF4-FFF2-40B4-BE49-F238E27FC236}">
                <a16:creationId xmlns:a16="http://schemas.microsoft.com/office/drawing/2014/main" id="{928A9A25-7B6E-5781-B14A-CDF505D6C02E}"/>
              </a:ext>
            </a:extLst>
          </p:cNvPr>
          <p:cNvGraphicFramePr>
            <a:graphicFrameLocks noGrp="1"/>
          </p:cNvGraphicFramePr>
          <p:nvPr/>
        </p:nvGraphicFramePr>
        <p:xfrm>
          <a:off x="381000" y="1828800"/>
          <a:ext cx="8382000" cy="4743450"/>
        </p:xfrm>
        <a:graphic>
          <a:graphicData uri="http://schemas.openxmlformats.org/drawingml/2006/table">
            <a:tbl>
              <a:tblPr/>
              <a:tblGrid>
                <a:gridCol w="2867025">
                  <a:extLst>
                    <a:ext uri="{9D8B030D-6E8A-4147-A177-3AD203B41FA5}">
                      <a16:colId xmlns:a16="http://schemas.microsoft.com/office/drawing/2014/main" val="2141787720"/>
                    </a:ext>
                  </a:extLst>
                </a:gridCol>
                <a:gridCol w="1171575">
                  <a:extLst>
                    <a:ext uri="{9D8B030D-6E8A-4147-A177-3AD203B41FA5}">
                      <a16:colId xmlns:a16="http://schemas.microsoft.com/office/drawing/2014/main" val="3428931874"/>
                    </a:ext>
                  </a:extLst>
                </a:gridCol>
                <a:gridCol w="1219200">
                  <a:extLst>
                    <a:ext uri="{9D8B030D-6E8A-4147-A177-3AD203B41FA5}">
                      <a16:colId xmlns:a16="http://schemas.microsoft.com/office/drawing/2014/main" val="3311693496"/>
                    </a:ext>
                  </a:extLst>
                </a:gridCol>
                <a:gridCol w="1066800">
                  <a:extLst>
                    <a:ext uri="{9D8B030D-6E8A-4147-A177-3AD203B41FA5}">
                      <a16:colId xmlns:a16="http://schemas.microsoft.com/office/drawing/2014/main" val="4088298009"/>
                    </a:ext>
                  </a:extLst>
                </a:gridCol>
                <a:gridCol w="1066800">
                  <a:extLst>
                    <a:ext uri="{9D8B030D-6E8A-4147-A177-3AD203B41FA5}">
                      <a16:colId xmlns:a16="http://schemas.microsoft.com/office/drawing/2014/main" val="793462157"/>
                    </a:ext>
                  </a:extLst>
                </a:gridCol>
                <a:gridCol w="990600">
                  <a:extLst>
                    <a:ext uri="{9D8B030D-6E8A-4147-A177-3AD203B41FA5}">
                      <a16:colId xmlns:a16="http://schemas.microsoft.com/office/drawing/2014/main" val="1681290912"/>
                    </a:ext>
                  </a:extLst>
                </a:gridCol>
              </a:tblGrid>
              <a:tr h="11430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Explanation for RF Exposure Limits </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678388432"/>
                  </a:ext>
                </a:extLst>
              </a:tr>
              <a:tr h="9525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Use &amp; Maintenance of Controls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 </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 for RFSO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062671667"/>
                  </a:ext>
                </a:extLst>
              </a:tr>
              <a:tr h="9525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Recognizing Abnormal Conditions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 for RFSO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4036704794"/>
                  </a:ext>
                </a:extLst>
              </a:tr>
              <a:tr h="9525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Sources of Additional Information</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 for RFSO</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801163641"/>
                  </a:ext>
                </a:extLst>
              </a:tr>
            </a:tbl>
          </a:graphicData>
        </a:graphic>
      </p:graphicFrame>
      <p:sp>
        <p:nvSpPr>
          <p:cNvPr id="145449" name="Rectangle 41">
            <a:extLst>
              <a:ext uri="{FF2B5EF4-FFF2-40B4-BE49-F238E27FC236}">
                <a16:creationId xmlns:a16="http://schemas.microsoft.com/office/drawing/2014/main" id="{84D582A1-F030-7EB3-9146-9775DA59C4F9}"/>
              </a:ext>
            </a:extLst>
          </p:cNvPr>
          <p:cNvSpPr>
            <a:spLocks noChangeArrowheads="1"/>
          </p:cNvSpPr>
          <p:nvPr/>
        </p:nvSpPr>
        <p:spPr bwMode="auto">
          <a:xfrm>
            <a:off x="3303588" y="1385888"/>
            <a:ext cx="5383212"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r>
              <a:rPr lang="en-US" altLang="en-US" sz="2800"/>
              <a:t> </a:t>
            </a:r>
            <a:r>
              <a:rPr lang="en-US" altLang="en-US" sz="2800">
                <a:solidFill>
                  <a:srgbClr val="000000"/>
                </a:solidFill>
              </a:rPr>
              <a:t>I       II       III       IV     V</a:t>
            </a: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6434" name="Rectangle 2">
            <a:extLst>
              <a:ext uri="{FF2B5EF4-FFF2-40B4-BE49-F238E27FC236}">
                <a16:creationId xmlns:a16="http://schemas.microsoft.com/office/drawing/2014/main" id="{11C44B4D-CEFC-E8C9-DD55-A65205F9D9B0}"/>
              </a:ext>
            </a:extLst>
          </p:cNvPr>
          <p:cNvSpPr>
            <a:spLocks noGrp="1" noChangeArrowheads="1"/>
          </p:cNvSpPr>
          <p:nvPr>
            <p:ph type="title"/>
          </p:nvPr>
        </p:nvSpPr>
        <p:spPr>
          <a:xfrm>
            <a:off x="685800" y="152400"/>
            <a:ext cx="7772400" cy="1143000"/>
          </a:xfrm>
        </p:spPr>
        <p:txBody>
          <a:bodyPr/>
          <a:lstStyle/>
          <a:p>
            <a:r>
              <a:rPr lang="en-US" altLang="en-US"/>
              <a:t>Program Review</a:t>
            </a:r>
          </a:p>
        </p:txBody>
      </p:sp>
      <p:graphicFrame>
        <p:nvGraphicFramePr>
          <p:cNvPr id="146461" name="Group 29">
            <a:extLst>
              <a:ext uri="{FF2B5EF4-FFF2-40B4-BE49-F238E27FC236}">
                <a16:creationId xmlns:a16="http://schemas.microsoft.com/office/drawing/2014/main" id="{8A779A9A-6A45-4B3A-3488-45D412FEEAA0}"/>
              </a:ext>
            </a:extLst>
          </p:cNvPr>
          <p:cNvGraphicFramePr>
            <a:graphicFrameLocks noGrp="1"/>
          </p:cNvGraphicFramePr>
          <p:nvPr/>
        </p:nvGraphicFramePr>
        <p:xfrm>
          <a:off x="457200" y="3124200"/>
          <a:ext cx="8229600" cy="2413000"/>
        </p:xfrm>
        <a:graphic>
          <a:graphicData uri="http://schemas.openxmlformats.org/drawingml/2006/table">
            <a:tbl>
              <a:tblPr/>
              <a:tblGrid>
                <a:gridCol w="3324225">
                  <a:extLst>
                    <a:ext uri="{9D8B030D-6E8A-4147-A177-3AD203B41FA5}">
                      <a16:colId xmlns:a16="http://schemas.microsoft.com/office/drawing/2014/main" val="2125067256"/>
                    </a:ext>
                  </a:extLst>
                </a:gridCol>
                <a:gridCol w="942975">
                  <a:extLst>
                    <a:ext uri="{9D8B030D-6E8A-4147-A177-3AD203B41FA5}">
                      <a16:colId xmlns:a16="http://schemas.microsoft.com/office/drawing/2014/main" val="1987557129"/>
                    </a:ext>
                  </a:extLst>
                </a:gridCol>
                <a:gridCol w="990600">
                  <a:extLst>
                    <a:ext uri="{9D8B030D-6E8A-4147-A177-3AD203B41FA5}">
                      <a16:colId xmlns:a16="http://schemas.microsoft.com/office/drawing/2014/main" val="3060553906"/>
                    </a:ext>
                  </a:extLst>
                </a:gridCol>
                <a:gridCol w="1066800">
                  <a:extLst>
                    <a:ext uri="{9D8B030D-6E8A-4147-A177-3AD203B41FA5}">
                      <a16:colId xmlns:a16="http://schemas.microsoft.com/office/drawing/2014/main" val="3625641788"/>
                    </a:ext>
                  </a:extLst>
                </a:gridCol>
                <a:gridCol w="990600">
                  <a:extLst>
                    <a:ext uri="{9D8B030D-6E8A-4147-A177-3AD203B41FA5}">
                      <a16:colId xmlns:a16="http://schemas.microsoft.com/office/drawing/2014/main" val="4025163585"/>
                    </a:ext>
                  </a:extLst>
                </a:gridCol>
                <a:gridCol w="914400">
                  <a:extLst>
                    <a:ext uri="{9D8B030D-6E8A-4147-A177-3AD203B41FA5}">
                      <a16:colId xmlns:a16="http://schemas.microsoft.com/office/drawing/2014/main" val="2401031802"/>
                    </a:ext>
                  </a:extLst>
                </a:gridCol>
              </a:tblGrid>
              <a:tr h="12065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Adequacy of Present Program Design</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542586729"/>
                  </a:ext>
                </a:extLst>
              </a:tr>
              <a:tr h="1206500">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accent2"/>
                          </a:solidFill>
                          <a:effectLst/>
                          <a:latin typeface="Verdana" panose="020B0604030504040204" pitchFamily="34" charset="0"/>
                        </a:rPr>
                        <a:t>Implementation (Program in use?) </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spcBef>
                          <a:spcPct val="20000"/>
                        </a:spcBef>
                        <a:buClr>
                          <a:schemeClr val="accent2"/>
                        </a:buClr>
                        <a:defRPr sz="2800">
                          <a:solidFill>
                            <a:schemeClr val="tx1"/>
                          </a:solidFill>
                          <a:latin typeface="Verdana" panose="020B0604030504040204" pitchFamily="34" charset="0"/>
                        </a:defRPr>
                      </a:lvl1pPr>
                      <a:lvl2pPr>
                        <a:spcBef>
                          <a:spcPct val="20000"/>
                        </a:spcBef>
                        <a:defRPr sz="2400">
                          <a:solidFill>
                            <a:schemeClr val="tx1"/>
                          </a:solidFill>
                          <a:latin typeface="Verdana" panose="020B0604030504040204" pitchFamily="34" charset="0"/>
                        </a:defRPr>
                      </a:lvl2pPr>
                      <a:lvl3pPr>
                        <a:spcBef>
                          <a:spcPct val="20000"/>
                        </a:spcBef>
                        <a:defRPr sz="2000">
                          <a:solidFill>
                            <a:schemeClr val="tx1"/>
                          </a:solidFill>
                          <a:latin typeface="Verdana" panose="020B0604030504040204" pitchFamily="34" charset="0"/>
                        </a:defRPr>
                      </a:lvl3pPr>
                      <a:lvl4pPr>
                        <a:spcBef>
                          <a:spcPct val="20000"/>
                        </a:spcBef>
                        <a:defRPr>
                          <a:solidFill>
                            <a:schemeClr val="tx1"/>
                          </a:solidFill>
                          <a:latin typeface="Verdana" panose="020B0604030504040204" pitchFamily="34" charset="0"/>
                        </a:defRPr>
                      </a:lvl4pPr>
                      <a:lvl5pPr>
                        <a:spcBef>
                          <a:spcPct val="20000"/>
                        </a:spcBef>
                        <a:defRPr>
                          <a:solidFill>
                            <a:schemeClr val="tx1"/>
                          </a:solidFill>
                          <a:latin typeface="Verdana" panose="020B0604030504040204" pitchFamily="34" charset="0"/>
                        </a:defRPr>
                      </a:lvl5pPr>
                      <a:lvl6pPr eaLnBrk="0" fontAlgn="base" hangingPunct="0">
                        <a:spcBef>
                          <a:spcPct val="20000"/>
                        </a:spcBef>
                        <a:spcAft>
                          <a:spcPct val="0"/>
                        </a:spcAft>
                        <a:defRPr>
                          <a:solidFill>
                            <a:schemeClr val="tx1"/>
                          </a:solidFill>
                          <a:latin typeface="Verdana" panose="020B0604030504040204" pitchFamily="34" charset="0"/>
                        </a:defRPr>
                      </a:lvl6pPr>
                      <a:lvl7pPr eaLnBrk="0" fontAlgn="base" hangingPunct="0">
                        <a:spcBef>
                          <a:spcPct val="20000"/>
                        </a:spcBef>
                        <a:spcAft>
                          <a:spcPct val="0"/>
                        </a:spcAft>
                        <a:defRPr>
                          <a:solidFill>
                            <a:schemeClr val="tx1"/>
                          </a:solidFill>
                          <a:latin typeface="Verdana" panose="020B0604030504040204" pitchFamily="34" charset="0"/>
                        </a:defRPr>
                      </a:lvl7pPr>
                      <a:lvl8pPr eaLnBrk="0" fontAlgn="base" hangingPunct="0">
                        <a:spcBef>
                          <a:spcPct val="20000"/>
                        </a:spcBef>
                        <a:spcAft>
                          <a:spcPct val="0"/>
                        </a:spcAft>
                        <a:defRPr>
                          <a:solidFill>
                            <a:schemeClr val="tx1"/>
                          </a:solidFill>
                          <a:latin typeface="Verdana" panose="020B0604030504040204" pitchFamily="34" charset="0"/>
                        </a:defRPr>
                      </a:lvl8pPr>
                      <a:lvl9pPr eaLnBrk="0" fontAlgn="base" hangingPunct="0">
                        <a:spcBef>
                          <a:spcPct val="20000"/>
                        </a:spcBef>
                        <a:spcAft>
                          <a:spcPct val="0"/>
                        </a:spcAft>
                        <a:defRPr>
                          <a:solidFill>
                            <a:schemeClr val="tx1"/>
                          </a:solidFill>
                          <a:latin typeface="Verdana" panose="020B0604030504040204" pitchFamily="34" charset="0"/>
                        </a:defRPr>
                      </a:lvl9pPr>
                    </a:lstStyle>
                    <a:p>
                      <a:pPr marL="0" marR="0" lvl="0" indent="0" algn="l" defTabSz="914400" rtl="0" eaLnBrk="0" fontAlgn="base" latinLnBrk="0" hangingPunct="0">
                        <a:lnSpc>
                          <a:spcPct val="100000"/>
                        </a:lnSpc>
                        <a:spcBef>
                          <a:spcPct val="20000"/>
                        </a:spcBef>
                        <a:spcAft>
                          <a:spcPct val="0"/>
                        </a:spcAft>
                        <a:buClr>
                          <a:schemeClr val="accent2"/>
                        </a:buClr>
                        <a:buSzTx/>
                        <a:buFontTx/>
                        <a:buNone/>
                        <a:tabLst/>
                      </a:pPr>
                      <a:r>
                        <a:rPr kumimoji="0" lang="en-US" altLang="en-US" sz="2400" b="1" i="0" u="none" strike="noStrike" cap="none" normalizeH="0" baseline="0">
                          <a:ln>
                            <a:noFill/>
                          </a:ln>
                          <a:solidFill>
                            <a:schemeClr val="tx1"/>
                          </a:solidFill>
                          <a:effectLst/>
                          <a:latin typeface="Verdana" panose="020B0604030504040204" pitchFamily="34" charset="0"/>
                        </a:rPr>
                        <a:t>Yes</a:t>
                      </a:r>
                    </a:p>
                    <a:p>
                      <a:pPr marL="0" marR="0" lvl="0" indent="0" algn="l" defTabSz="914400" rtl="0" eaLnBrk="0" fontAlgn="base" latinLnBrk="0" hangingPunct="0">
                        <a:lnSpc>
                          <a:spcPct val="100000"/>
                        </a:lnSpc>
                        <a:spcBef>
                          <a:spcPct val="20000"/>
                        </a:spcBef>
                        <a:spcAft>
                          <a:spcPct val="0"/>
                        </a:spcAft>
                        <a:buClr>
                          <a:schemeClr val="accent2"/>
                        </a:buClr>
                        <a:buSzTx/>
                        <a:buFontTx/>
                        <a:buNone/>
                        <a:tabLst/>
                      </a:pPr>
                      <a:endParaRPr kumimoji="0" lang="en-US" altLang="en-US" sz="2400" b="1" i="0" u="none" strike="noStrike" cap="none" normalizeH="0" baseline="0">
                        <a:ln>
                          <a:noFill/>
                        </a:ln>
                        <a:solidFill>
                          <a:schemeClr val="tx1"/>
                        </a:solidFill>
                        <a:effectLst/>
                        <a:latin typeface="Verdana" panose="020B0604030504040204" pitchFamily="34"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57616512"/>
                  </a:ext>
                </a:extLst>
              </a:tr>
            </a:tbl>
          </a:graphicData>
        </a:graphic>
      </p:graphicFrame>
      <p:sp>
        <p:nvSpPr>
          <p:cNvPr id="146458" name="Text Box 26">
            <a:extLst>
              <a:ext uri="{FF2B5EF4-FFF2-40B4-BE49-F238E27FC236}">
                <a16:creationId xmlns:a16="http://schemas.microsoft.com/office/drawing/2014/main" id="{7BD88DEE-A7FB-7EA7-DA93-824A1690229D}"/>
              </a:ext>
            </a:extLst>
          </p:cNvPr>
          <p:cNvSpPr txBox="1">
            <a:spLocks noChangeArrowheads="1"/>
          </p:cNvSpPr>
          <p:nvPr/>
        </p:nvSpPr>
        <p:spPr bwMode="auto">
          <a:xfrm>
            <a:off x="609600" y="2514600"/>
            <a:ext cx="8305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pPr>
            <a:endParaRPr lang="en-US" altLang="en-US" sz="2400">
              <a:solidFill>
                <a:schemeClr val="tx1"/>
              </a:solidFill>
            </a:endParaRPr>
          </a:p>
        </p:txBody>
      </p:sp>
      <p:sp>
        <p:nvSpPr>
          <p:cNvPr id="146459" name="Rectangle 27">
            <a:extLst>
              <a:ext uri="{FF2B5EF4-FFF2-40B4-BE49-F238E27FC236}">
                <a16:creationId xmlns:a16="http://schemas.microsoft.com/office/drawing/2014/main" id="{A8EE98A6-C49D-A5DF-1E89-9546C2318062}"/>
              </a:ext>
            </a:extLst>
          </p:cNvPr>
          <p:cNvSpPr>
            <a:spLocks noChangeArrowheads="1"/>
          </p:cNvSpPr>
          <p:nvPr/>
        </p:nvSpPr>
        <p:spPr bwMode="auto">
          <a:xfrm>
            <a:off x="4060825" y="2667000"/>
            <a:ext cx="4473575"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r>
              <a:rPr lang="en-US" altLang="en-US" sz="2800">
                <a:solidFill>
                  <a:srgbClr val="000000"/>
                </a:solidFill>
              </a:rPr>
              <a:t>I      II     III     IV     V</a:t>
            </a:r>
            <a:r>
              <a:rPr lang="en-US" altLang="en-US" sz="2800">
                <a:solidFill>
                  <a:srgbClr val="F7BE1F"/>
                </a:solidFill>
              </a:rPr>
              <a:t> </a:t>
            </a:r>
          </a:p>
        </p:txBody>
      </p:sp>
      <p:sp>
        <p:nvSpPr>
          <p:cNvPr id="146462" name="Rectangle 30">
            <a:extLst>
              <a:ext uri="{FF2B5EF4-FFF2-40B4-BE49-F238E27FC236}">
                <a16:creationId xmlns:a16="http://schemas.microsoft.com/office/drawing/2014/main" id="{D2C0CD5A-8DCB-ECB8-2B13-E0549535F1C0}"/>
              </a:ext>
            </a:extLst>
          </p:cNvPr>
          <p:cNvSpPr>
            <a:spLocks noChangeArrowheads="1"/>
          </p:cNvSpPr>
          <p:nvPr/>
        </p:nvSpPr>
        <p:spPr bwMode="auto">
          <a:xfrm>
            <a:off x="5943600" y="2476500"/>
            <a:ext cx="309563"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800"/>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378" name="Rectangle 2">
            <a:extLst>
              <a:ext uri="{FF2B5EF4-FFF2-40B4-BE49-F238E27FC236}">
                <a16:creationId xmlns:a16="http://schemas.microsoft.com/office/drawing/2014/main" id="{D5C18743-CF89-7EBD-C26B-EAA9B31ABCEC}"/>
              </a:ext>
            </a:extLst>
          </p:cNvPr>
          <p:cNvSpPr>
            <a:spLocks noGrp="1" noChangeArrowheads="1"/>
          </p:cNvSpPr>
          <p:nvPr>
            <p:ph type="title"/>
          </p:nvPr>
        </p:nvSpPr>
        <p:spPr/>
        <p:txBody>
          <a:bodyPr/>
          <a:lstStyle/>
          <a:p>
            <a:r>
              <a:rPr lang="en-US" altLang="en-US"/>
              <a:t>Consensus Standards:</a:t>
            </a:r>
            <a:br>
              <a:rPr lang="en-US" altLang="en-US"/>
            </a:br>
            <a:r>
              <a:rPr lang="en-US" altLang="en-US"/>
              <a:t>ANSI Laser Standards</a:t>
            </a:r>
          </a:p>
        </p:txBody>
      </p:sp>
      <p:sp>
        <p:nvSpPr>
          <p:cNvPr id="485379" name="Rectangle 3">
            <a:extLst>
              <a:ext uri="{FF2B5EF4-FFF2-40B4-BE49-F238E27FC236}">
                <a16:creationId xmlns:a16="http://schemas.microsoft.com/office/drawing/2014/main" id="{ABA73085-272F-BA95-E939-B4D8231C4B4D}"/>
              </a:ext>
            </a:extLst>
          </p:cNvPr>
          <p:cNvSpPr>
            <a:spLocks noGrp="1" noChangeArrowheads="1"/>
          </p:cNvSpPr>
          <p:nvPr>
            <p:ph type="body" idx="1"/>
          </p:nvPr>
        </p:nvSpPr>
        <p:spPr>
          <a:xfrm>
            <a:off x="1295400" y="1905000"/>
            <a:ext cx="7772400" cy="4724400"/>
          </a:xfrm>
        </p:spPr>
        <p:txBody>
          <a:bodyPr/>
          <a:lstStyle/>
          <a:p>
            <a:r>
              <a:rPr lang="en-US" altLang="en-US" sz="2800"/>
              <a:t>Z136.1-2000: Safe Use of Lasers</a:t>
            </a:r>
          </a:p>
          <a:p>
            <a:r>
              <a:rPr lang="en-US" altLang="en-US" sz="2800"/>
              <a:t>Z136.5-2000: Safe Use of in Educational Institutions</a:t>
            </a:r>
          </a:p>
          <a:p>
            <a:r>
              <a:rPr lang="en-US" altLang="en-US" sz="2800"/>
              <a:t>Z136.6-2000: Safe Use of Lasers in an Outdoor Environment</a:t>
            </a:r>
          </a:p>
          <a:p>
            <a:r>
              <a:rPr lang="en-US" altLang="en-US" sz="2800"/>
              <a:t>Z136.3–1996: Safe Use of Lasers in Health Care Facilities</a:t>
            </a:r>
          </a:p>
          <a:p>
            <a:r>
              <a:rPr lang="en-US" altLang="en-US" sz="2800"/>
              <a:t>Z136.2-1997: Safe Use of Optical Fiber Communication Systems Utilizing Laser Diode and LED Sources</a:t>
            </a: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0" name="Rectangle 2">
            <a:extLst>
              <a:ext uri="{FF2B5EF4-FFF2-40B4-BE49-F238E27FC236}">
                <a16:creationId xmlns:a16="http://schemas.microsoft.com/office/drawing/2014/main" id="{5FCEBD6F-344C-4553-EC48-E4864A02F77A}"/>
              </a:ext>
            </a:extLst>
          </p:cNvPr>
          <p:cNvSpPr>
            <a:spLocks noGrp="1" noChangeArrowheads="1"/>
          </p:cNvSpPr>
          <p:nvPr>
            <p:ph type="title"/>
          </p:nvPr>
        </p:nvSpPr>
        <p:spPr>
          <a:xfrm>
            <a:off x="1295400" y="1981200"/>
            <a:ext cx="7772400" cy="1143000"/>
          </a:xfrm>
        </p:spPr>
        <p:txBody>
          <a:bodyPr/>
          <a:lstStyle/>
          <a:p>
            <a:r>
              <a:rPr lang="en-US" altLang="en-US"/>
              <a:t>Examples of the RF Safety Program Elements</a:t>
            </a: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0" name="Rectangle 6">
            <a:extLst>
              <a:ext uri="{FF2B5EF4-FFF2-40B4-BE49-F238E27FC236}">
                <a16:creationId xmlns:a16="http://schemas.microsoft.com/office/drawing/2014/main" id="{56799A3D-406B-13CB-69B2-9926D8BEDDEA}"/>
              </a:ext>
            </a:extLst>
          </p:cNvPr>
          <p:cNvSpPr>
            <a:spLocks noGrp="1" noChangeArrowheads="1"/>
          </p:cNvSpPr>
          <p:nvPr>
            <p:ph type="title"/>
          </p:nvPr>
        </p:nvSpPr>
        <p:spPr/>
        <p:txBody>
          <a:bodyPr/>
          <a:lstStyle/>
          <a:p>
            <a:r>
              <a:rPr lang="en-US" altLang="en-US"/>
              <a:t>Core Program Elements</a:t>
            </a:r>
          </a:p>
        </p:txBody>
      </p:sp>
      <p:sp>
        <p:nvSpPr>
          <p:cNvPr id="6151" name="Rectangle 7">
            <a:extLst>
              <a:ext uri="{FF2B5EF4-FFF2-40B4-BE49-F238E27FC236}">
                <a16:creationId xmlns:a16="http://schemas.microsoft.com/office/drawing/2014/main" id="{673C9F8A-C801-FE0D-39AF-8A3D5CEEAEAD}"/>
              </a:ext>
            </a:extLst>
          </p:cNvPr>
          <p:cNvSpPr>
            <a:spLocks noGrp="1" noChangeArrowheads="1"/>
          </p:cNvSpPr>
          <p:nvPr>
            <p:ph type="body" idx="1"/>
          </p:nvPr>
        </p:nvSpPr>
        <p:spPr/>
        <p:txBody>
          <a:bodyPr/>
          <a:lstStyle/>
          <a:p>
            <a:pPr>
              <a:lnSpc>
                <a:spcPct val="90000"/>
              </a:lnSpc>
            </a:pPr>
            <a:r>
              <a:rPr lang="en-US" altLang="en-US"/>
              <a:t>Administrative</a:t>
            </a:r>
          </a:p>
          <a:p>
            <a:pPr>
              <a:lnSpc>
                <a:spcPct val="90000"/>
              </a:lnSpc>
            </a:pPr>
            <a:r>
              <a:rPr lang="en-US" altLang="en-US"/>
              <a:t>Identification of Potential Hazards</a:t>
            </a:r>
          </a:p>
          <a:p>
            <a:pPr>
              <a:lnSpc>
                <a:spcPct val="90000"/>
              </a:lnSpc>
            </a:pPr>
            <a:r>
              <a:rPr lang="en-US" altLang="en-US"/>
              <a:t>Controls</a:t>
            </a:r>
          </a:p>
          <a:p>
            <a:pPr lvl="2">
              <a:lnSpc>
                <a:spcPct val="90000"/>
              </a:lnSpc>
            </a:pPr>
            <a:r>
              <a:rPr lang="en-US" altLang="en-US"/>
              <a:t>Engineering</a:t>
            </a:r>
          </a:p>
          <a:p>
            <a:pPr lvl="2">
              <a:lnSpc>
                <a:spcPct val="90000"/>
              </a:lnSpc>
            </a:pPr>
            <a:r>
              <a:rPr lang="en-US" altLang="en-US"/>
              <a:t>Administrative</a:t>
            </a:r>
          </a:p>
          <a:p>
            <a:pPr lvl="2">
              <a:lnSpc>
                <a:spcPct val="90000"/>
              </a:lnSpc>
            </a:pPr>
            <a:r>
              <a:rPr lang="en-US" altLang="en-US"/>
              <a:t>Personal Protective Equipment</a:t>
            </a:r>
          </a:p>
          <a:p>
            <a:pPr>
              <a:lnSpc>
                <a:spcPct val="90000"/>
              </a:lnSpc>
            </a:pPr>
            <a:r>
              <a:rPr lang="en-US" altLang="en-US"/>
              <a:t>Training</a:t>
            </a:r>
          </a:p>
          <a:p>
            <a:pPr>
              <a:lnSpc>
                <a:spcPct val="90000"/>
              </a:lnSpc>
            </a:pPr>
            <a:r>
              <a:rPr lang="en-US" altLang="en-US"/>
              <a:t>Program Review</a:t>
            </a:r>
          </a:p>
          <a:p>
            <a:pPr>
              <a:lnSpc>
                <a:spcPct val="90000"/>
              </a:lnSpc>
            </a:pPr>
            <a:endParaRPr lang="en-US" altLang="en-US"/>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5" name="Rectangle 7">
            <a:extLst>
              <a:ext uri="{FF2B5EF4-FFF2-40B4-BE49-F238E27FC236}">
                <a16:creationId xmlns:a16="http://schemas.microsoft.com/office/drawing/2014/main" id="{0C8EDEFD-33C5-0968-6AC0-1142B8FCD05F}"/>
              </a:ext>
            </a:extLst>
          </p:cNvPr>
          <p:cNvSpPr>
            <a:spLocks noGrp="1" noChangeArrowheads="1"/>
          </p:cNvSpPr>
          <p:nvPr>
            <p:ph type="title"/>
          </p:nvPr>
        </p:nvSpPr>
        <p:spPr/>
        <p:txBody>
          <a:bodyPr/>
          <a:lstStyle/>
          <a:p>
            <a:r>
              <a:rPr lang="en-US" altLang="en-US"/>
              <a:t>Administrative</a:t>
            </a:r>
          </a:p>
        </p:txBody>
      </p:sp>
      <p:sp>
        <p:nvSpPr>
          <p:cNvPr id="7176" name="Rectangle 8">
            <a:extLst>
              <a:ext uri="{FF2B5EF4-FFF2-40B4-BE49-F238E27FC236}">
                <a16:creationId xmlns:a16="http://schemas.microsoft.com/office/drawing/2014/main" id="{2B062C15-D795-9446-0C6D-08494E7A0046}"/>
              </a:ext>
            </a:extLst>
          </p:cNvPr>
          <p:cNvSpPr>
            <a:spLocks noGrp="1" noChangeArrowheads="1"/>
          </p:cNvSpPr>
          <p:nvPr>
            <p:ph type="body" idx="1"/>
          </p:nvPr>
        </p:nvSpPr>
        <p:spPr/>
        <p:txBody>
          <a:bodyPr/>
          <a:lstStyle/>
          <a:p>
            <a:pPr>
              <a:lnSpc>
                <a:spcPct val="90000"/>
              </a:lnSpc>
              <a:spcBef>
                <a:spcPct val="50000"/>
              </a:spcBef>
              <a:buClrTx/>
            </a:pPr>
            <a:r>
              <a:rPr lang="en-US" altLang="en-US" sz="2400"/>
              <a:t>Policy</a:t>
            </a:r>
          </a:p>
          <a:p>
            <a:pPr lvl="1">
              <a:lnSpc>
                <a:spcPct val="90000"/>
              </a:lnSpc>
              <a:spcBef>
                <a:spcPct val="50000"/>
              </a:spcBef>
              <a:buFontTx/>
              <a:buChar char="•"/>
            </a:pPr>
            <a:r>
              <a:rPr lang="en-US" altLang="en-US" sz="2000"/>
              <a:t>Management Commitment</a:t>
            </a:r>
          </a:p>
          <a:p>
            <a:pPr lvl="1">
              <a:lnSpc>
                <a:spcPct val="90000"/>
              </a:lnSpc>
              <a:spcBef>
                <a:spcPct val="50000"/>
              </a:spcBef>
              <a:buFontTx/>
              <a:buChar char="•"/>
            </a:pPr>
            <a:r>
              <a:rPr lang="en-US" altLang="en-US" sz="2000"/>
              <a:t>Authority to enforce rules</a:t>
            </a:r>
          </a:p>
          <a:p>
            <a:pPr>
              <a:lnSpc>
                <a:spcPct val="90000"/>
              </a:lnSpc>
              <a:spcBef>
                <a:spcPct val="50000"/>
              </a:spcBef>
              <a:buClrTx/>
            </a:pPr>
            <a:r>
              <a:rPr lang="en-US" altLang="en-US" sz="2400">
                <a:solidFill>
                  <a:schemeClr val="accent2"/>
                </a:solidFill>
              </a:rPr>
              <a:t> </a:t>
            </a:r>
            <a:r>
              <a:rPr lang="en-US" altLang="en-US" sz="2400"/>
              <a:t>Accountable Persons</a:t>
            </a:r>
          </a:p>
          <a:p>
            <a:pPr lvl="1">
              <a:lnSpc>
                <a:spcPct val="90000"/>
              </a:lnSpc>
              <a:spcBef>
                <a:spcPct val="50000"/>
              </a:spcBef>
              <a:buFontTx/>
              <a:buChar char="•"/>
            </a:pPr>
            <a:r>
              <a:rPr lang="en-US" altLang="en-US" sz="2000"/>
              <a:t>Assignment of Duties</a:t>
            </a:r>
          </a:p>
          <a:p>
            <a:pPr>
              <a:lnSpc>
                <a:spcPct val="90000"/>
              </a:lnSpc>
              <a:spcBef>
                <a:spcPct val="50000"/>
              </a:spcBef>
              <a:buClrTx/>
            </a:pPr>
            <a:r>
              <a:rPr lang="en-US" altLang="en-US" sz="2400">
                <a:solidFill>
                  <a:schemeClr val="accent2"/>
                </a:solidFill>
              </a:rPr>
              <a:t> </a:t>
            </a:r>
            <a:r>
              <a:rPr lang="en-US" altLang="en-US" sz="2400"/>
              <a:t>Documentation</a:t>
            </a:r>
          </a:p>
          <a:p>
            <a:pPr>
              <a:lnSpc>
                <a:spcPct val="90000"/>
              </a:lnSpc>
              <a:spcBef>
                <a:spcPct val="50000"/>
              </a:spcBef>
              <a:buClrTx/>
            </a:pPr>
            <a:r>
              <a:rPr lang="en-US" altLang="en-US" sz="2400">
                <a:solidFill>
                  <a:schemeClr val="accent2"/>
                </a:solidFill>
              </a:rPr>
              <a:t> </a:t>
            </a:r>
            <a:r>
              <a:rPr lang="en-US" altLang="en-US" sz="2400"/>
              <a:t>Employee Involvement</a:t>
            </a:r>
          </a:p>
          <a:p>
            <a:pPr>
              <a:lnSpc>
                <a:spcPct val="90000"/>
              </a:lnSpc>
              <a:spcBef>
                <a:spcPct val="50000"/>
              </a:spcBef>
              <a:buClrTx/>
            </a:pPr>
            <a:r>
              <a:rPr lang="en-US" altLang="en-US" sz="2400">
                <a:solidFill>
                  <a:schemeClr val="accent2"/>
                </a:solidFill>
              </a:rPr>
              <a:t> </a:t>
            </a:r>
            <a:r>
              <a:rPr lang="en-US" altLang="en-US" sz="2400"/>
              <a:t>RF Safety Committee</a:t>
            </a:r>
          </a:p>
          <a:p>
            <a:pPr>
              <a:lnSpc>
                <a:spcPct val="90000"/>
              </a:lnSpc>
              <a:spcBef>
                <a:spcPct val="50000"/>
              </a:spcBef>
              <a:buClrTx/>
            </a:pPr>
            <a:r>
              <a:rPr lang="en-US" altLang="en-US" sz="2400">
                <a:solidFill>
                  <a:schemeClr val="accent2"/>
                </a:solidFill>
              </a:rPr>
              <a:t> </a:t>
            </a:r>
            <a:r>
              <a:rPr lang="en-US" altLang="en-US" sz="2400"/>
              <a:t>Procurement of RF Source Equipment</a:t>
            </a:r>
            <a:endParaRPr lang="en-US" altLang="en-US" sz="2800"/>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6" name="Rectangle 4">
            <a:extLst>
              <a:ext uri="{FF2B5EF4-FFF2-40B4-BE49-F238E27FC236}">
                <a16:creationId xmlns:a16="http://schemas.microsoft.com/office/drawing/2014/main" id="{A7BF60B3-9F5C-E92C-7391-F9A97826E33A}"/>
              </a:ext>
            </a:extLst>
          </p:cNvPr>
          <p:cNvSpPr>
            <a:spLocks noGrp="1" noChangeArrowheads="1"/>
          </p:cNvSpPr>
          <p:nvPr>
            <p:ph type="title"/>
          </p:nvPr>
        </p:nvSpPr>
        <p:spPr/>
        <p:txBody>
          <a:bodyPr/>
          <a:lstStyle/>
          <a:p>
            <a:r>
              <a:rPr lang="en-US" altLang="en-US"/>
              <a:t>Identification of Potential Hazards </a:t>
            </a:r>
            <a:br>
              <a:rPr lang="en-US" altLang="en-US"/>
            </a:br>
            <a:endParaRPr lang="en-US" altLang="en-US"/>
          </a:p>
        </p:txBody>
      </p:sp>
      <p:sp>
        <p:nvSpPr>
          <p:cNvPr id="8197" name="Rectangle 5">
            <a:extLst>
              <a:ext uri="{FF2B5EF4-FFF2-40B4-BE49-F238E27FC236}">
                <a16:creationId xmlns:a16="http://schemas.microsoft.com/office/drawing/2014/main" id="{35DDFD39-1F2F-C7F9-898A-556CF9CB37AD}"/>
              </a:ext>
            </a:extLst>
          </p:cNvPr>
          <p:cNvSpPr>
            <a:spLocks noGrp="1" noChangeArrowheads="1"/>
          </p:cNvSpPr>
          <p:nvPr>
            <p:ph type="body" idx="1"/>
          </p:nvPr>
        </p:nvSpPr>
        <p:spPr/>
        <p:txBody>
          <a:bodyPr/>
          <a:lstStyle/>
          <a:p>
            <a:r>
              <a:rPr lang="en-US" altLang="en-US"/>
              <a:t>Inventory of RF Sources</a:t>
            </a:r>
          </a:p>
          <a:p>
            <a:r>
              <a:rPr lang="en-US" altLang="en-US"/>
              <a:t>Exposure Assessment </a:t>
            </a:r>
          </a:p>
          <a:p>
            <a:pPr lvl="2"/>
            <a:r>
              <a:rPr lang="en-US" altLang="en-US"/>
              <a:t> To establish exposure categories.</a:t>
            </a:r>
          </a:p>
          <a:p>
            <a:pPr lvl="2"/>
            <a:r>
              <a:rPr lang="en-US" altLang="en-US"/>
              <a:t>To ensure controls are functioning.</a:t>
            </a: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80" name="Rectangle 1028">
            <a:extLst>
              <a:ext uri="{FF2B5EF4-FFF2-40B4-BE49-F238E27FC236}">
                <a16:creationId xmlns:a16="http://schemas.microsoft.com/office/drawing/2014/main" id="{221ABA4C-288B-EBC4-6249-B5F0E707B03C}"/>
              </a:ext>
            </a:extLst>
          </p:cNvPr>
          <p:cNvSpPr>
            <a:spLocks noGrp="1" noChangeArrowheads="1"/>
          </p:cNvSpPr>
          <p:nvPr>
            <p:ph type="title"/>
          </p:nvPr>
        </p:nvSpPr>
        <p:spPr/>
        <p:txBody>
          <a:bodyPr/>
          <a:lstStyle/>
          <a:p>
            <a:r>
              <a:rPr lang="en-US" altLang="en-US"/>
              <a:t>Hazard Assessment Options</a:t>
            </a:r>
          </a:p>
        </p:txBody>
      </p:sp>
      <p:sp>
        <p:nvSpPr>
          <p:cNvPr id="101381" name="Rectangle 1029">
            <a:extLst>
              <a:ext uri="{FF2B5EF4-FFF2-40B4-BE49-F238E27FC236}">
                <a16:creationId xmlns:a16="http://schemas.microsoft.com/office/drawing/2014/main" id="{920AB4B5-8FDF-B64D-17B4-69CDEC83D53B}"/>
              </a:ext>
            </a:extLst>
          </p:cNvPr>
          <p:cNvSpPr>
            <a:spLocks noGrp="1" noChangeArrowheads="1"/>
          </p:cNvSpPr>
          <p:nvPr>
            <p:ph type="body" idx="1"/>
          </p:nvPr>
        </p:nvSpPr>
        <p:spPr/>
        <p:txBody>
          <a:bodyPr/>
          <a:lstStyle/>
          <a:p>
            <a:r>
              <a:rPr lang="en-US" altLang="en-US"/>
              <a:t>Direct Measurement</a:t>
            </a:r>
          </a:p>
          <a:p>
            <a:r>
              <a:rPr lang="en-US" altLang="en-US"/>
              <a:t>Indirect “Measurement” by comparing to similar sites.</a:t>
            </a:r>
          </a:p>
          <a:p>
            <a:r>
              <a:rPr lang="en-US" altLang="en-US"/>
              <a:t>Model calculations</a:t>
            </a: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0899" name="Picture 3">
            <a:extLst>
              <a:ext uri="{FF2B5EF4-FFF2-40B4-BE49-F238E27FC236}">
                <a16:creationId xmlns:a16="http://schemas.microsoft.com/office/drawing/2014/main" id="{503EF082-A98F-E1CE-673A-91EFBF9241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572000" cy="6859588"/>
          </a:xfrm>
          <a:prstGeom prst="rect">
            <a:avLst/>
          </a:prstGeom>
          <a:noFill/>
          <a:extLst>
            <a:ext uri="{909E8E84-426E-40DD-AFC4-6F175D3DCCD1}">
              <a14:hiddenFill xmlns:a14="http://schemas.microsoft.com/office/drawing/2010/main">
                <a:solidFill>
                  <a:srgbClr val="FFFFFF"/>
                </a:solidFill>
              </a14:hiddenFill>
            </a:ext>
          </a:extLst>
        </p:spPr>
      </p:pic>
      <p:sp>
        <p:nvSpPr>
          <p:cNvPr id="80900" name="Text Box 4">
            <a:extLst>
              <a:ext uri="{FF2B5EF4-FFF2-40B4-BE49-F238E27FC236}">
                <a16:creationId xmlns:a16="http://schemas.microsoft.com/office/drawing/2014/main" id="{0E83CB96-DF39-5D43-480D-F11976EA4A33}"/>
              </a:ext>
            </a:extLst>
          </p:cNvPr>
          <p:cNvSpPr txBox="1">
            <a:spLocks noChangeArrowheads="1"/>
          </p:cNvSpPr>
          <p:nvPr/>
        </p:nvSpPr>
        <p:spPr bwMode="auto">
          <a:xfrm>
            <a:off x="4876800" y="762000"/>
            <a:ext cx="38100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a:t>Direct Measurement</a:t>
            </a: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6018" name="Picture 2">
            <a:extLst>
              <a:ext uri="{FF2B5EF4-FFF2-40B4-BE49-F238E27FC236}">
                <a16:creationId xmlns:a16="http://schemas.microsoft.com/office/drawing/2014/main" id="{D3E622A2-E124-EB0A-712C-B49C2D6C4F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52400"/>
            <a:ext cx="4611688" cy="6400800"/>
          </a:xfrm>
          <a:prstGeom prst="rect">
            <a:avLst/>
          </a:prstGeom>
          <a:noFill/>
          <a:extLst>
            <a:ext uri="{909E8E84-426E-40DD-AFC4-6F175D3DCCD1}">
              <a14:hiddenFill xmlns:a14="http://schemas.microsoft.com/office/drawing/2010/main">
                <a:solidFill>
                  <a:srgbClr val="FFFFFF"/>
                </a:solidFill>
              </a14:hiddenFill>
            </a:ext>
          </a:extLst>
        </p:spPr>
      </p:pic>
      <p:sp>
        <p:nvSpPr>
          <p:cNvPr id="86019" name="Text Box 3">
            <a:extLst>
              <a:ext uri="{FF2B5EF4-FFF2-40B4-BE49-F238E27FC236}">
                <a16:creationId xmlns:a16="http://schemas.microsoft.com/office/drawing/2014/main" id="{4C5920AB-9706-068A-809B-526801A83858}"/>
              </a:ext>
            </a:extLst>
          </p:cNvPr>
          <p:cNvSpPr txBox="1">
            <a:spLocks noChangeArrowheads="1"/>
          </p:cNvSpPr>
          <p:nvPr/>
        </p:nvSpPr>
        <p:spPr bwMode="auto">
          <a:xfrm>
            <a:off x="3124200" y="6537325"/>
            <a:ext cx="184308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a:t>From Ric Tell</a:t>
            </a:r>
            <a:endParaRPr lang="en-US" altLang="en-US"/>
          </a:p>
        </p:txBody>
      </p:sp>
      <p:sp>
        <p:nvSpPr>
          <p:cNvPr id="86020" name="Text Box 4">
            <a:extLst>
              <a:ext uri="{FF2B5EF4-FFF2-40B4-BE49-F238E27FC236}">
                <a16:creationId xmlns:a16="http://schemas.microsoft.com/office/drawing/2014/main" id="{9352669E-AEA0-D480-844E-C2E04D8FD1CA}"/>
              </a:ext>
            </a:extLst>
          </p:cNvPr>
          <p:cNvSpPr txBox="1">
            <a:spLocks noChangeArrowheads="1"/>
          </p:cNvSpPr>
          <p:nvPr/>
        </p:nvSpPr>
        <p:spPr bwMode="auto">
          <a:xfrm>
            <a:off x="5029200" y="669925"/>
            <a:ext cx="3886200" cy="1920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a:t>PPE and Direct Measurement</a:t>
            </a: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3666" name="Picture 1026">
            <a:extLst>
              <a:ext uri="{FF2B5EF4-FFF2-40B4-BE49-F238E27FC236}">
                <a16:creationId xmlns:a16="http://schemas.microsoft.com/office/drawing/2014/main" id="{4E7FBF00-B896-0BF5-10E9-0A2DCAF88C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241925" cy="6858000"/>
          </a:xfrm>
          <a:prstGeom prst="rect">
            <a:avLst/>
          </a:prstGeom>
          <a:noFill/>
          <a:extLst>
            <a:ext uri="{909E8E84-426E-40DD-AFC4-6F175D3DCCD1}">
              <a14:hiddenFill xmlns:a14="http://schemas.microsoft.com/office/drawing/2010/main">
                <a:solidFill>
                  <a:srgbClr val="FFFFFF"/>
                </a:solidFill>
              </a14:hiddenFill>
            </a:ext>
          </a:extLst>
        </p:spPr>
      </p:pic>
      <p:sp>
        <p:nvSpPr>
          <p:cNvPr id="113667" name="Text Box 1027">
            <a:extLst>
              <a:ext uri="{FF2B5EF4-FFF2-40B4-BE49-F238E27FC236}">
                <a16:creationId xmlns:a16="http://schemas.microsoft.com/office/drawing/2014/main" id="{2B58DAA4-369B-362A-DAD3-29E1E9801E3B}"/>
              </a:ext>
            </a:extLst>
          </p:cNvPr>
          <p:cNvSpPr txBox="1">
            <a:spLocks noChangeArrowheads="1"/>
          </p:cNvSpPr>
          <p:nvPr/>
        </p:nvSpPr>
        <p:spPr bwMode="auto">
          <a:xfrm>
            <a:off x="5410200" y="1600200"/>
            <a:ext cx="37338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a:t>Assess by</a:t>
            </a:r>
          </a:p>
          <a:p>
            <a:r>
              <a:rPr lang="en-US" altLang="en-US"/>
              <a:t>modeling.    </a:t>
            </a: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5842" name="Picture 2">
            <a:extLst>
              <a:ext uri="{FF2B5EF4-FFF2-40B4-BE49-F238E27FC236}">
                <a16:creationId xmlns:a16="http://schemas.microsoft.com/office/drawing/2014/main" id="{1FB606F3-159F-BC0B-8A6D-605FB795A6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3594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5843" name="Text Box 3">
            <a:extLst>
              <a:ext uri="{FF2B5EF4-FFF2-40B4-BE49-F238E27FC236}">
                <a16:creationId xmlns:a16="http://schemas.microsoft.com/office/drawing/2014/main" id="{AFD0F3F8-F6B0-96D7-341E-C352C457D5D4}"/>
              </a:ext>
            </a:extLst>
          </p:cNvPr>
          <p:cNvSpPr txBox="1">
            <a:spLocks noChangeArrowheads="1"/>
          </p:cNvSpPr>
          <p:nvPr/>
        </p:nvSpPr>
        <p:spPr bwMode="auto">
          <a:xfrm>
            <a:off x="5534025" y="838200"/>
            <a:ext cx="3609975" cy="5399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altLang="en-US"/>
              <a:t>Assess by </a:t>
            </a:r>
          </a:p>
          <a:p>
            <a:pPr algn="ctr"/>
            <a:r>
              <a:rPr lang="en-US" altLang="en-US"/>
              <a:t>comparison.</a:t>
            </a:r>
          </a:p>
          <a:p>
            <a:pPr algn="ctr"/>
            <a:endParaRPr lang="en-US" altLang="en-US"/>
          </a:p>
          <a:p>
            <a:pPr algn="ctr"/>
            <a:r>
              <a:rPr lang="en-US" altLang="en-US" sz="3600"/>
              <a:t>For example,</a:t>
            </a:r>
          </a:p>
          <a:p>
            <a:pPr algn="ctr"/>
            <a:r>
              <a:rPr lang="en-US" altLang="en-US" sz="3600"/>
              <a:t>cellulars</a:t>
            </a:r>
          </a:p>
          <a:p>
            <a:pPr algn="ctr"/>
            <a:r>
              <a:rPr lang="en-US" altLang="en-US" sz="3600"/>
              <a:t>are well </a:t>
            </a:r>
          </a:p>
          <a:p>
            <a:pPr algn="ctr"/>
            <a:r>
              <a:rPr lang="en-US" altLang="en-US" sz="3600"/>
              <a:t>characterized.</a:t>
            </a:r>
          </a:p>
          <a:p>
            <a:pPr algn="ctr"/>
            <a:endParaRPr lang="en-US" altLang="en-US" sz="2800"/>
          </a:p>
          <a:p>
            <a:pPr algn="ctr"/>
            <a:r>
              <a:rPr lang="en-US" altLang="en-US" sz="2800">
                <a:solidFill>
                  <a:srgbClr val="E9CD7D"/>
                </a:solidFill>
              </a:rPr>
              <a:t>(See examples </a:t>
            </a:r>
          </a:p>
          <a:p>
            <a:pPr algn="ctr"/>
            <a:r>
              <a:rPr lang="en-US" altLang="en-US" sz="2800">
                <a:solidFill>
                  <a:srgbClr val="E9CD7D"/>
                </a:solidFill>
              </a:rPr>
              <a:t>at end)</a:t>
            </a: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4">
            <a:extLst>
              <a:ext uri="{FF2B5EF4-FFF2-40B4-BE49-F238E27FC236}">
                <a16:creationId xmlns:a16="http://schemas.microsoft.com/office/drawing/2014/main" id="{D9DED4C4-4CDC-B053-3707-0CB36A5FDEEF}"/>
              </a:ext>
            </a:extLst>
          </p:cNvPr>
          <p:cNvSpPr>
            <a:spLocks noGrp="1" noChangeArrowheads="1"/>
          </p:cNvSpPr>
          <p:nvPr>
            <p:ph type="title"/>
          </p:nvPr>
        </p:nvSpPr>
        <p:spPr/>
        <p:txBody>
          <a:bodyPr/>
          <a:lstStyle/>
          <a:p>
            <a:r>
              <a:rPr lang="en-US" altLang="en-US"/>
              <a:t>Controls/Engineering</a:t>
            </a:r>
          </a:p>
        </p:txBody>
      </p:sp>
      <p:sp>
        <p:nvSpPr>
          <p:cNvPr id="9221" name="Rectangle 5">
            <a:extLst>
              <a:ext uri="{FF2B5EF4-FFF2-40B4-BE49-F238E27FC236}">
                <a16:creationId xmlns:a16="http://schemas.microsoft.com/office/drawing/2014/main" id="{E750DDAD-6E60-A0BD-FE14-31DC188F18CC}"/>
              </a:ext>
            </a:extLst>
          </p:cNvPr>
          <p:cNvSpPr>
            <a:spLocks noGrp="1" noChangeArrowheads="1"/>
          </p:cNvSpPr>
          <p:nvPr>
            <p:ph type="body" idx="1"/>
          </p:nvPr>
        </p:nvSpPr>
        <p:spPr/>
        <p:txBody>
          <a:bodyPr/>
          <a:lstStyle/>
          <a:p>
            <a:r>
              <a:rPr lang="en-US" altLang="en-US"/>
              <a:t>Utilize low exposure equipment &amp; site configuration</a:t>
            </a:r>
          </a:p>
          <a:p>
            <a:pPr lvl="1"/>
            <a:r>
              <a:rPr lang="en-US" altLang="en-US"/>
              <a:t>Use good equipment</a:t>
            </a:r>
          </a:p>
          <a:p>
            <a:pPr lvl="1"/>
            <a:r>
              <a:rPr lang="en-US" altLang="en-US"/>
              <a:t>Control hazard areas</a:t>
            </a:r>
          </a:p>
          <a:p>
            <a:pPr lvl="1"/>
            <a:r>
              <a:rPr lang="en-US" altLang="en-US"/>
              <a:t>Limit exposures</a:t>
            </a:r>
          </a:p>
          <a:p>
            <a:r>
              <a:rPr lang="en-US" altLang="en-US"/>
              <a:t>Access Restriction</a:t>
            </a:r>
          </a:p>
          <a:p>
            <a:r>
              <a:rPr lang="en-US" altLang="en-US"/>
              <a:t>Maintenance of Controls</a:t>
            </a:r>
          </a:p>
        </p:txBody>
      </p:sp>
    </p:spTree>
  </p:cSld>
  <p:clrMapOvr>
    <a:masterClrMapping/>
  </p:clrMapOvr>
</p:sld>
</file>

<file path=ppt/theme/theme1.xml><?xml version="1.0" encoding="utf-8"?>
<a:theme xmlns:a="http://schemas.openxmlformats.org/drawingml/2006/main" name="Blue Weave">
  <a:themeElements>
    <a:clrScheme name="Blue Weave 1">
      <a:dk1>
        <a:srgbClr val="00354E"/>
      </a:dk1>
      <a:lt1>
        <a:srgbClr val="EAEAEA"/>
      </a:lt1>
      <a:dk2>
        <a:srgbClr val="006699"/>
      </a:dk2>
      <a:lt2>
        <a:srgbClr val="CCECFF"/>
      </a:lt2>
      <a:accent1>
        <a:srgbClr val="006699"/>
      </a:accent1>
      <a:accent2>
        <a:srgbClr val="6699FF"/>
      </a:accent2>
      <a:accent3>
        <a:srgbClr val="AAB8CA"/>
      </a:accent3>
      <a:accent4>
        <a:srgbClr val="C8C8C8"/>
      </a:accent4>
      <a:accent5>
        <a:srgbClr val="AAB8CA"/>
      </a:accent5>
      <a:accent6>
        <a:srgbClr val="5C8AE7"/>
      </a:accent6>
      <a:hlink>
        <a:srgbClr val="CCCCFF"/>
      </a:hlink>
      <a:folHlink>
        <a:srgbClr val="5E6FD4"/>
      </a:folHlink>
    </a:clrScheme>
    <a:fontScheme name="Blue Weav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4000" b="0" i="0" u="none" strike="noStrike" cap="none" normalizeH="0" baseline="0" smtClean="0">
            <a:ln>
              <a:noFill/>
            </a:ln>
            <a:solidFill>
              <a:schemeClr val="tx2"/>
            </a:solidFill>
            <a:effectLst/>
            <a:latin typeface="Verdana" panose="020B0604030504040204" pitchFamily="34"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4000" b="0" i="0" u="none" strike="noStrike" cap="none" normalizeH="0" baseline="0" smtClean="0">
            <a:ln>
              <a:noFill/>
            </a:ln>
            <a:solidFill>
              <a:schemeClr val="tx2"/>
            </a:solidFill>
            <a:effectLst/>
            <a:latin typeface="Verdana" panose="020B0604030504040204" pitchFamily="34" charset="0"/>
          </a:defRPr>
        </a:defPPr>
      </a:lstStyle>
    </a:lnDef>
  </a:objectDefaults>
  <a:extraClrSchemeLst>
    <a:extraClrScheme>
      <a:clrScheme name="Blue Weave 1">
        <a:dk1>
          <a:srgbClr val="00354E"/>
        </a:dk1>
        <a:lt1>
          <a:srgbClr val="EAEAEA"/>
        </a:lt1>
        <a:dk2>
          <a:srgbClr val="006699"/>
        </a:dk2>
        <a:lt2>
          <a:srgbClr val="CCECFF"/>
        </a:lt2>
        <a:accent1>
          <a:srgbClr val="006699"/>
        </a:accent1>
        <a:accent2>
          <a:srgbClr val="6699FF"/>
        </a:accent2>
        <a:accent3>
          <a:srgbClr val="AAB8CA"/>
        </a:accent3>
        <a:accent4>
          <a:srgbClr val="C8C8C8"/>
        </a:accent4>
        <a:accent5>
          <a:srgbClr val="AAB8CA"/>
        </a:accent5>
        <a:accent6>
          <a:srgbClr val="5C8AE7"/>
        </a:accent6>
        <a:hlink>
          <a:srgbClr val="CCCCFF"/>
        </a:hlink>
        <a:folHlink>
          <a:srgbClr val="5E6FD4"/>
        </a:folHlink>
      </a:clrScheme>
      <a:clrMap bg1="dk2" tx1="lt1" bg2="dk1" tx2="lt2" accent1="accent1" accent2="accent2" accent3="accent3" accent4="accent4" accent5="accent5" accent6="accent6" hlink="hlink" folHlink="folHlink"/>
    </a:extraClrScheme>
    <a:extraClrScheme>
      <a:clrScheme name="Blue Weave 2">
        <a:dk1>
          <a:srgbClr val="000080"/>
        </a:dk1>
        <a:lt1>
          <a:srgbClr val="FFFFFF"/>
        </a:lt1>
        <a:dk2>
          <a:srgbClr val="3366CC"/>
        </a:dk2>
        <a:lt2>
          <a:srgbClr val="7A7C93"/>
        </a:lt2>
        <a:accent1>
          <a:srgbClr val="006699"/>
        </a:accent1>
        <a:accent2>
          <a:srgbClr val="6699FF"/>
        </a:accent2>
        <a:accent3>
          <a:srgbClr val="FFFFFF"/>
        </a:accent3>
        <a:accent4>
          <a:srgbClr val="00006C"/>
        </a:accent4>
        <a:accent5>
          <a:srgbClr val="AAB8CA"/>
        </a:accent5>
        <a:accent6>
          <a:srgbClr val="5C8AE7"/>
        </a:accent6>
        <a:hlink>
          <a:srgbClr val="CCCCFF"/>
        </a:hlink>
        <a:folHlink>
          <a:srgbClr val="5E6FD4"/>
        </a:folHlink>
      </a:clrScheme>
      <a:clrMap bg1="lt1" tx1="dk1" bg2="lt2" tx2="dk2" accent1="accent1" accent2="accent2" accent3="accent3" accent4="accent4" accent5="accent5" accent6="accent6" hlink="hlink" folHlink="folHlink"/>
    </a:extraClrScheme>
    <a:extraClrScheme>
      <a:clrScheme name="Blue Weave 3">
        <a:dk1>
          <a:srgbClr val="000000"/>
        </a:dk1>
        <a:lt1>
          <a:srgbClr val="FFFFFF"/>
        </a:lt1>
        <a:dk2>
          <a:srgbClr val="000000"/>
        </a:dk2>
        <a:lt2>
          <a:srgbClr val="868686"/>
        </a:lt2>
        <a:accent1>
          <a:srgbClr val="969696"/>
        </a:accent1>
        <a:accent2>
          <a:srgbClr val="CBCBCB"/>
        </a:accent2>
        <a:accent3>
          <a:srgbClr val="FFFFFF"/>
        </a:accent3>
        <a:accent4>
          <a:srgbClr val="000000"/>
        </a:accent4>
        <a:accent5>
          <a:srgbClr val="C9C9C9"/>
        </a:accent5>
        <a:accent6>
          <a:srgbClr val="B8B8B8"/>
        </a:accent6>
        <a:hlink>
          <a:srgbClr val="EAEAEA"/>
        </a:hlink>
        <a:folHlink>
          <a:srgbClr val="5F5F5F"/>
        </a:folHlink>
      </a:clrScheme>
      <a:clrMap bg1="lt1" tx1="dk1" bg2="lt2" tx2="dk2" accent1="accent1" accent2="accent2" accent3="accent3" accent4="accent4" accent5="accent5" accent6="accent6" hlink="hlink" folHlink="folHlink"/>
    </a:extraClrScheme>
    <a:extraClrScheme>
      <a:clrScheme name="Blue Weave 4">
        <a:dk1>
          <a:srgbClr val="660066"/>
        </a:dk1>
        <a:lt1>
          <a:srgbClr val="EAEAEA"/>
        </a:lt1>
        <a:dk2>
          <a:srgbClr val="3366CC"/>
        </a:dk2>
        <a:lt2>
          <a:srgbClr val="7A7C93"/>
        </a:lt2>
        <a:accent1>
          <a:srgbClr val="00CCCC"/>
        </a:accent1>
        <a:accent2>
          <a:srgbClr val="CC66FF"/>
        </a:accent2>
        <a:accent3>
          <a:srgbClr val="F3F3F3"/>
        </a:accent3>
        <a:accent4>
          <a:srgbClr val="560056"/>
        </a:accent4>
        <a:accent5>
          <a:srgbClr val="AAE2E2"/>
        </a:accent5>
        <a:accent6>
          <a:srgbClr val="B95CE7"/>
        </a:accent6>
        <a:hlink>
          <a:srgbClr val="CCFFCC"/>
        </a:hlink>
        <a:folHlink>
          <a:srgbClr val="FFCC66"/>
        </a:folHlink>
      </a:clrScheme>
      <a:clrMap bg1="lt1" tx1="dk1" bg2="lt2" tx2="dk2" accent1="accent1" accent2="accent2" accent3="accent3" accent4="accent4" accent5="accent5" accent6="accent6" hlink="hlink" folHlink="folHlink"/>
    </a:extraClrScheme>
    <a:extraClrScheme>
      <a:clrScheme name="Blue Weave 5">
        <a:dk1>
          <a:srgbClr val="003366"/>
        </a:dk1>
        <a:lt1>
          <a:srgbClr val="EAEAEA"/>
        </a:lt1>
        <a:dk2>
          <a:srgbClr val="009999"/>
        </a:dk2>
        <a:lt2>
          <a:srgbClr val="FFFFFF"/>
        </a:lt2>
        <a:accent1>
          <a:srgbClr val="008080"/>
        </a:accent1>
        <a:accent2>
          <a:srgbClr val="00CCCC"/>
        </a:accent2>
        <a:accent3>
          <a:srgbClr val="AACACA"/>
        </a:accent3>
        <a:accent4>
          <a:srgbClr val="C8C8C8"/>
        </a:accent4>
        <a:accent5>
          <a:srgbClr val="AAC0C0"/>
        </a:accent5>
        <a:accent6>
          <a:srgbClr val="00B9B9"/>
        </a:accent6>
        <a:hlink>
          <a:srgbClr val="A7DDE1"/>
        </a:hlink>
        <a:folHlink>
          <a:srgbClr val="319CB7"/>
        </a:folHlink>
      </a:clrScheme>
      <a:clrMap bg1="dk2" tx1="lt1" bg2="dk1" tx2="lt2" accent1="accent1" accent2="accent2" accent3="accent3" accent4="accent4" accent5="accent5" accent6="accent6" hlink="hlink" folHlink="folHlink"/>
    </a:extraClrScheme>
    <a:extraClrScheme>
      <a:clrScheme name="Blue Weave 6">
        <a:dk1>
          <a:srgbClr val="00354E"/>
        </a:dk1>
        <a:lt1>
          <a:srgbClr val="EAEAEA"/>
        </a:lt1>
        <a:dk2>
          <a:srgbClr val="6D67AA"/>
        </a:dk2>
        <a:lt2>
          <a:srgbClr val="CCCCFF"/>
        </a:lt2>
        <a:accent1>
          <a:srgbClr val="6600CC"/>
        </a:accent1>
        <a:accent2>
          <a:srgbClr val="9999FF"/>
        </a:accent2>
        <a:accent3>
          <a:srgbClr val="BAB8D2"/>
        </a:accent3>
        <a:accent4>
          <a:srgbClr val="C8C8C8"/>
        </a:accent4>
        <a:accent5>
          <a:srgbClr val="B8AAE2"/>
        </a:accent5>
        <a:accent6>
          <a:srgbClr val="8A8AE7"/>
        </a:accent6>
        <a:hlink>
          <a:srgbClr val="CCCCFF"/>
        </a:hlink>
        <a:folHlink>
          <a:srgbClr val="9D70B8"/>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\\Html3\TEMPLATES\Presentation Designs\Blue Weave.pot</Template>
  <TotalTime>3667</TotalTime>
  <Words>4100</Words>
  <Application>Microsoft Office PowerPoint</Application>
  <PresentationFormat>On-screen Show (4:3)</PresentationFormat>
  <Paragraphs>733</Paragraphs>
  <Slides>141</Slides>
  <Notes>41</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141</vt:i4>
      </vt:variant>
    </vt:vector>
  </HeadingPairs>
  <TitlesOfParts>
    <vt:vector size="147" baseType="lpstr">
      <vt:lpstr>Verdana</vt:lpstr>
      <vt:lpstr>Arial</vt:lpstr>
      <vt:lpstr>Times New Roman</vt:lpstr>
      <vt:lpstr>Tahoma</vt:lpstr>
      <vt:lpstr>Symbol</vt:lpstr>
      <vt:lpstr>Blue Weave</vt:lpstr>
      <vt:lpstr>Non-Ionizing Radiation: Standards and Regulations</vt:lpstr>
      <vt:lpstr>Power Density vs. Time to Generate Cataracts</vt:lpstr>
      <vt:lpstr>Applicable OSHA Standards</vt:lpstr>
      <vt:lpstr>Applicable OSHA Standards (cont.)</vt:lpstr>
      <vt:lpstr>OSHA Exposure Standards  are Dated</vt:lpstr>
      <vt:lpstr>Applicable OSHA Standards (cont.)</vt:lpstr>
      <vt:lpstr>Applicable OSHA Standards (cont.)</vt:lpstr>
      <vt:lpstr>Consensus Standards: ACGIH TLVs</vt:lpstr>
      <vt:lpstr>Consensus Standards: ANSI Laser Standards</vt:lpstr>
      <vt:lpstr>PowerPoint Presentation</vt:lpstr>
      <vt:lpstr>Continuous vs. Pulsed Lasers</vt:lpstr>
      <vt:lpstr>PowerPoint Presentation</vt:lpstr>
      <vt:lpstr>PowerPoint Presentation</vt:lpstr>
      <vt:lpstr>Laser Classes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RF Consensus Standards</vt:lpstr>
      <vt:lpstr>Basis of Current RF Standards</vt:lpstr>
      <vt:lpstr>Specific Absorption Rate Absorbed power in Watts/kg</vt:lpstr>
      <vt:lpstr>PowerPoint Presentation</vt:lpstr>
      <vt:lpstr>RF Exposure Standards are Typically Based on 6 min. TWA</vt:lpstr>
      <vt:lpstr>PowerPoint Presentation</vt:lpstr>
      <vt:lpstr>Use of ANSI vs. OSHA  vs. FCC Standards</vt:lpstr>
      <vt:lpstr>Use of ANSI vs. OSHA  vs. FCC Standards (cont.)</vt:lpstr>
      <vt:lpstr>PowerPoint Presentation</vt:lpstr>
      <vt:lpstr>Same Basis,  but Standards Differ</vt:lpstr>
      <vt:lpstr>PowerPoint Presentation</vt:lpstr>
      <vt:lpstr>Safety &amp; Health Programs</vt:lpstr>
      <vt:lpstr>What is Needed? Site-Specific RF Program</vt:lpstr>
      <vt:lpstr>Basic Requirements</vt:lpstr>
      <vt:lpstr>Hazcom Program should exist for “Uncommonly High” Fields, such as:  &gt;50 mG whole body ELF &gt;Uncontrolled limits of FCC</vt:lpstr>
      <vt:lpstr>PowerPoint Presentation</vt:lpstr>
      <vt:lpstr>PowerPoint Presentation</vt:lpstr>
      <vt:lpstr>PowerPoint Presentation</vt:lpstr>
      <vt:lpstr>PowerPoint Presentation</vt:lpstr>
      <vt:lpstr>New Developments Confound Consensus Building</vt:lpstr>
      <vt:lpstr>Comprehensive Standard vs. Exposure Limit</vt:lpstr>
      <vt:lpstr>Predictions </vt:lpstr>
      <vt:lpstr>Slow Progress on Needed Standards</vt:lpstr>
      <vt:lpstr>Extent of RF Program is Based on Exposure</vt:lpstr>
      <vt:lpstr>Controls/Administrative (cont.)</vt:lpstr>
      <vt:lpstr>Proposed Thresholds</vt:lpstr>
      <vt:lpstr>For More Information www.osha.gov</vt:lpstr>
      <vt:lpstr>Miscellaneous Slides: Setting Standards</vt:lpstr>
      <vt:lpstr>RF Standard Development</vt:lpstr>
      <vt:lpstr>IEEE “Culture”</vt:lpstr>
      <vt:lpstr>Process for Standard Development</vt:lpstr>
      <vt:lpstr>Problems</vt:lpstr>
      <vt:lpstr>Major Issues to Resolve</vt:lpstr>
      <vt:lpstr>PowerPoint Presentation</vt:lpstr>
      <vt:lpstr>Right to Know</vt:lpstr>
      <vt:lpstr>Purpose and Scope of the ICNIRP Guidelines</vt:lpstr>
      <vt:lpstr>UK Stewart Commission</vt:lpstr>
      <vt:lpstr>1910.268(p)(2)</vt:lpstr>
      <vt:lpstr>1910.268(p)(3)</vt:lpstr>
      <vt:lpstr>Plot of Frequency vs. SAR of Health Effects</vt:lpstr>
      <vt:lpstr>“Modifications” to OSHA Standards</vt:lpstr>
      <vt:lpstr>General Duty Clause Criteria</vt:lpstr>
      <vt:lpstr>Establishing Employer Knowledge and Feasible Controls</vt:lpstr>
      <vt:lpstr>Basis for the Safety Factor</vt:lpstr>
      <vt:lpstr>PowerPoint Presentation</vt:lpstr>
      <vt:lpstr>PowerPoint Presentation</vt:lpstr>
      <vt:lpstr>IEEE Gives Guidance about Pulsed RFMW</vt:lpstr>
      <vt:lpstr>IEEE Gives Guidance about Pulsed RFMW (cont.)</vt:lpstr>
      <vt:lpstr>Changes to C95.4-1992 (Supplements)</vt:lpstr>
      <vt:lpstr>Changes to C95.4-1992 (Supplements) (cont.)</vt:lpstr>
      <vt:lpstr>Spatial Averaging</vt:lpstr>
      <vt:lpstr>PowerPoint Presentation</vt:lpstr>
      <vt:lpstr>Miscellaneous Slides: RF Exposure Classes</vt:lpstr>
      <vt:lpstr>Proposal for ANSI  RF Program Standard</vt:lpstr>
      <vt:lpstr>Category I Areas</vt:lpstr>
      <vt:lpstr>Category II Areas</vt:lpstr>
      <vt:lpstr>Category III Areas</vt:lpstr>
      <vt:lpstr>Category IV Areas</vt:lpstr>
      <vt:lpstr>Category V Areas</vt:lpstr>
      <vt:lpstr>Summary Tables of Program Elements Needed for Each Exposure Category</vt:lpstr>
      <vt:lpstr>Administrative</vt:lpstr>
      <vt:lpstr>Identification of Potential Hazards</vt:lpstr>
      <vt:lpstr>Controls/Engineering</vt:lpstr>
      <vt:lpstr>Controls/Administrative</vt:lpstr>
      <vt:lpstr>Controls/Administrative (cont.)</vt:lpstr>
      <vt:lpstr>Personal Protective Equipment</vt:lpstr>
      <vt:lpstr>Training</vt:lpstr>
      <vt:lpstr>Program Review</vt:lpstr>
      <vt:lpstr>Examples of the RF Safety Program Elements</vt:lpstr>
      <vt:lpstr>Core Program Elements</vt:lpstr>
      <vt:lpstr>Administrative</vt:lpstr>
      <vt:lpstr>Identification of Potential Hazards  </vt:lpstr>
      <vt:lpstr>Hazard Assessment Options</vt:lpstr>
      <vt:lpstr>PowerPoint Presentation</vt:lpstr>
      <vt:lpstr>PowerPoint Presentation</vt:lpstr>
      <vt:lpstr>PowerPoint Presentation</vt:lpstr>
      <vt:lpstr>PowerPoint Presentation</vt:lpstr>
      <vt:lpstr>Controls/Engineering</vt:lpstr>
      <vt:lpstr>Controls/Administrative</vt:lpstr>
      <vt:lpstr>Slides of Example Controls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Example Application of Signs Based on Exposure Category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RF Personal Protective Equipment</vt:lpstr>
      <vt:lpstr>Training:  What to Teach</vt:lpstr>
      <vt:lpstr>Program Review</vt:lpstr>
      <vt:lpstr>Possible Non-Mandatory Appendices</vt:lpstr>
      <vt:lpstr>Example Applications</vt:lpstr>
      <vt:lpstr>Category I Locations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Safety and Health Program  Core Elements</vt:lpstr>
      <vt:lpstr>PowerPoint Presentation</vt:lpstr>
      <vt:lpstr>PowerPoint Presentation</vt:lpstr>
      <vt:lpstr>Nominal Hazard Zone</vt:lpstr>
      <vt:lpstr>PowerPoint Presentation</vt:lpstr>
      <vt:lpstr>PowerPoint Presentation</vt:lpstr>
      <vt:lpstr>PowerPoint Presentation</vt:lpstr>
    </vt:vector>
  </TitlesOfParts>
  <Company>USDOL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OSHA Requirements Related to RF Radiation</dc:title>
  <dc:creator>Bob Curtis</dc:creator>
  <cp:lastModifiedBy>Zacariah Heim</cp:lastModifiedBy>
  <cp:revision>68</cp:revision>
  <cp:lastPrinted>1999-02-14T00:36:43Z</cp:lastPrinted>
  <dcterms:created xsi:type="dcterms:W3CDTF">1999-02-11T23:35:01Z</dcterms:created>
  <dcterms:modified xsi:type="dcterms:W3CDTF">2022-05-04T15:32:41Z</dcterms:modified>
</cp:coreProperties>
</file>

<file path=docProps/thumbnail.jpeg>
</file>